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81" r:id="rId2"/>
    <p:sldId id="282" r:id="rId3"/>
    <p:sldId id="276" r:id="rId4"/>
    <p:sldId id="258" r:id="rId5"/>
    <p:sldId id="260" r:id="rId6"/>
    <p:sldId id="262" r:id="rId7"/>
    <p:sldId id="261" r:id="rId8"/>
    <p:sldId id="263" r:id="rId9"/>
    <p:sldId id="264" r:id="rId10"/>
    <p:sldId id="278" r:id="rId11"/>
    <p:sldId id="283" r:id="rId12"/>
    <p:sldId id="265" r:id="rId13"/>
    <p:sldId id="284" r:id="rId14"/>
    <p:sldId id="285" r:id="rId15"/>
    <p:sldId id="286" r:id="rId16"/>
    <p:sldId id="266" r:id="rId17"/>
    <p:sldId id="274" r:id="rId18"/>
    <p:sldId id="279" r:id="rId19"/>
    <p:sldId id="267" r:id="rId20"/>
    <p:sldId id="280" r:id="rId21"/>
    <p:sldId id="273" r:id="rId22"/>
    <p:sldId id="268" r:id="rId23"/>
    <p:sldId id="269" r:id="rId24"/>
    <p:sldId id="270" r:id="rId25"/>
    <p:sldId id="271" r:id="rId26"/>
    <p:sldId id="272" r:id="rId27"/>
    <p:sldId id="275" r:id="rId28"/>
    <p:sldId id="277" r:id="rId29"/>
    <p:sldId id="287" r:id="rId30"/>
    <p:sldId id="288" r:id="rId31"/>
    <p:sldId id="289" r:id="rId32"/>
    <p:sldId id="290" r:id="rId33"/>
    <p:sldId id="293" r:id="rId34"/>
    <p:sldId id="292" r:id="rId35"/>
    <p:sldId id="295" r:id="rId36"/>
    <p:sldId id="300" r:id="rId37"/>
    <p:sldId id="299" r:id="rId38"/>
    <p:sldId id="298" r:id="rId39"/>
    <p:sldId id="296" r:id="rId40"/>
    <p:sldId id="297" r:id="rId41"/>
    <p:sldId id="301" r:id="rId42"/>
    <p:sldId id="29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4FDF42-1D3D-41FE-B662-B93EF913B6CD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A8D579-603A-4843-8ADC-07837AF314E7}">
      <dgm:prSet phldrT="[Text]" custT="1"/>
      <dgm:spPr/>
      <dgm:t>
        <a:bodyPr/>
        <a:lstStyle/>
        <a:p>
          <a:r>
            <a:rPr lang="en-US" sz="2000" dirty="0" smtClean="0"/>
            <a:t>M</a:t>
          </a:r>
          <a:endParaRPr lang="en-US" sz="2000" dirty="0"/>
        </a:p>
      </dgm:t>
    </dgm:pt>
    <dgm:pt modelId="{CA06D6AB-21DC-4C84-A0DB-3262CDACC8D8}" type="parTrans" cxnId="{D22D0F17-79AB-470C-AC6B-56395EA02223}">
      <dgm:prSet/>
      <dgm:spPr/>
      <dgm:t>
        <a:bodyPr/>
        <a:lstStyle/>
        <a:p>
          <a:endParaRPr lang="en-US"/>
        </a:p>
      </dgm:t>
    </dgm:pt>
    <dgm:pt modelId="{7D5805DB-78E0-4DB0-8A7B-EA592D030B71}" type="sibTrans" cxnId="{D22D0F17-79AB-470C-AC6B-56395EA02223}">
      <dgm:prSet/>
      <dgm:spPr/>
      <dgm:t>
        <a:bodyPr/>
        <a:lstStyle/>
        <a:p>
          <a:endParaRPr lang="en-US"/>
        </a:p>
      </dgm:t>
    </dgm:pt>
    <dgm:pt modelId="{1502269B-A548-4B41-A155-5B286BD48B61}">
      <dgm:prSet phldrT="[Text]" custT="1"/>
      <dgm:spPr/>
      <dgm:t>
        <a:bodyPr/>
        <a:lstStyle/>
        <a:p>
          <a:r>
            <a:rPr lang="en-US" sz="2000" dirty="0" smtClean="0"/>
            <a:t>A</a:t>
          </a:r>
          <a:endParaRPr lang="en-US" sz="2000" dirty="0"/>
        </a:p>
      </dgm:t>
    </dgm:pt>
    <dgm:pt modelId="{8911F9E0-882E-487F-889A-C573AA73D2BC}" type="parTrans" cxnId="{E062EE5B-4110-4A80-B5A3-10C82397909A}">
      <dgm:prSet/>
      <dgm:spPr/>
      <dgm:t>
        <a:bodyPr/>
        <a:lstStyle/>
        <a:p>
          <a:endParaRPr lang="en-US" sz="1400"/>
        </a:p>
      </dgm:t>
    </dgm:pt>
    <dgm:pt modelId="{D07E110A-C7D5-4E91-BFB7-B0CBF42D8074}" type="sibTrans" cxnId="{E062EE5B-4110-4A80-B5A3-10C82397909A}">
      <dgm:prSet/>
      <dgm:spPr/>
      <dgm:t>
        <a:bodyPr/>
        <a:lstStyle/>
        <a:p>
          <a:endParaRPr lang="en-US"/>
        </a:p>
      </dgm:t>
    </dgm:pt>
    <dgm:pt modelId="{FBFBEB03-97BD-47C9-A043-95B69FDF90BC}">
      <dgm:prSet phldrT="[Text]" custT="1"/>
      <dgm:spPr/>
      <dgm:t>
        <a:bodyPr/>
        <a:lstStyle/>
        <a:p>
          <a:r>
            <a:rPr lang="en-US" sz="2000" dirty="0" smtClean="0"/>
            <a:t>Attr2</a:t>
          </a:r>
          <a:endParaRPr lang="en-US" sz="2000" dirty="0"/>
        </a:p>
      </dgm:t>
    </dgm:pt>
    <dgm:pt modelId="{F8D86455-16F2-4E8F-B94C-2D829A4C1FDF}" type="parTrans" cxnId="{1142C498-42FC-4A15-A2D8-253690FC28F5}">
      <dgm:prSet/>
      <dgm:spPr/>
      <dgm:t>
        <a:bodyPr/>
        <a:lstStyle/>
        <a:p>
          <a:endParaRPr lang="en-US" sz="1400"/>
        </a:p>
      </dgm:t>
    </dgm:pt>
    <dgm:pt modelId="{1346128A-2EB5-430C-A743-648E12DD9B66}" type="sibTrans" cxnId="{1142C498-42FC-4A15-A2D8-253690FC28F5}">
      <dgm:prSet/>
      <dgm:spPr/>
      <dgm:t>
        <a:bodyPr/>
        <a:lstStyle/>
        <a:p>
          <a:endParaRPr lang="en-US"/>
        </a:p>
      </dgm:t>
    </dgm:pt>
    <dgm:pt modelId="{80446687-0830-4903-A087-7E4F10A4D4D9}">
      <dgm:prSet phldrT="[Text]" custT="1"/>
      <dgm:spPr/>
      <dgm:t>
        <a:bodyPr/>
        <a:lstStyle/>
        <a:p>
          <a:r>
            <a:rPr lang="en-US" sz="2000" dirty="0" smtClean="0"/>
            <a:t>B2</a:t>
          </a:r>
          <a:endParaRPr lang="en-US" sz="2000" dirty="0"/>
        </a:p>
      </dgm:t>
    </dgm:pt>
    <dgm:pt modelId="{F77DC1E7-D451-46D9-B535-976B6E9078A9}" type="parTrans" cxnId="{496338E2-0D93-4EC5-BB95-A15DD28A753E}">
      <dgm:prSet/>
      <dgm:spPr/>
      <dgm:t>
        <a:bodyPr/>
        <a:lstStyle/>
        <a:p>
          <a:endParaRPr lang="en-US" sz="1400"/>
        </a:p>
      </dgm:t>
    </dgm:pt>
    <dgm:pt modelId="{26F7849C-3525-49A5-B92A-4728326A9A1E}" type="sibTrans" cxnId="{496338E2-0D93-4EC5-BB95-A15DD28A753E}">
      <dgm:prSet/>
      <dgm:spPr/>
      <dgm:t>
        <a:bodyPr/>
        <a:lstStyle/>
        <a:p>
          <a:endParaRPr lang="en-US"/>
        </a:p>
      </dgm:t>
    </dgm:pt>
    <dgm:pt modelId="{BB38584A-DBB7-4403-B416-0C2412FDEDC8}">
      <dgm:prSet phldrT="[Text]" custT="1"/>
      <dgm:spPr/>
      <dgm:t>
        <a:bodyPr/>
        <a:lstStyle/>
        <a:p>
          <a:r>
            <a:rPr lang="en-US" sz="2000" dirty="0" smtClean="0"/>
            <a:t>Attr1</a:t>
          </a:r>
          <a:endParaRPr lang="en-US" sz="2000" dirty="0"/>
        </a:p>
      </dgm:t>
    </dgm:pt>
    <dgm:pt modelId="{CD0B4927-7C27-45BB-9F56-933F07D6E104}" type="parTrans" cxnId="{F3F21EC7-6010-4B7B-99BA-051B9601EFAD}">
      <dgm:prSet/>
      <dgm:spPr/>
      <dgm:t>
        <a:bodyPr/>
        <a:lstStyle/>
        <a:p>
          <a:endParaRPr lang="en-US" sz="1400"/>
        </a:p>
      </dgm:t>
    </dgm:pt>
    <dgm:pt modelId="{B883BA69-D305-424D-8525-29BF4A07E624}" type="sibTrans" cxnId="{F3F21EC7-6010-4B7B-99BA-051B9601EFAD}">
      <dgm:prSet/>
      <dgm:spPr/>
      <dgm:t>
        <a:bodyPr/>
        <a:lstStyle/>
        <a:p>
          <a:endParaRPr lang="en-US"/>
        </a:p>
      </dgm:t>
    </dgm:pt>
    <dgm:pt modelId="{DB6B0D34-787B-4FD1-AE1D-43F7DB1A95DC}">
      <dgm:prSet phldrT="[Text]" custT="1"/>
      <dgm:spPr/>
      <dgm:t>
        <a:bodyPr/>
        <a:lstStyle/>
        <a:p>
          <a:r>
            <a:rPr lang="en-US" sz="2000" dirty="0" smtClean="0"/>
            <a:t>Attr2</a:t>
          </a:r>
          <a:endParaRPr lang="en-US" sz="2000" dirty="0"/>
        </a:p>
      </dgm:t>
    </dgm:pt>
    <dgm:pt modelId="{7376E45F-87B8-4950-82A4-16DAFE1C1C70}" type="parTrans" cxnId="{BE76350A-3A0B-45D8-BCFE-B32E8DCC4C79}">
      <dgm:prSet/>
      <dgm:spPr/>
      <dgm:t>
        <a:bodyPr/>
        <a:lstStyle/>
        <a:p>
          <a:endParaRPr lang="en-US" sz="1400"/>
        </a:p>
      </dgm:t>
    </dgm:pt>
    <dgm:pt modelId="{7D2CA6EA-FE06-44B4-B1CB-E180D5A7F656}" type="sibTrans" cxnId="{BE76350A-3A0B-45D8-BCFE-B32E8DCC4C79}">
      <dgm:prSet/>
      <dgm:spPr/>
      <dgm:t>
        <a:bodyPr/>
        <a:lstStyle/>
        <a:p>
          <a:endParaRPr lang="en-US"/>
        </a:p>
      </dgm:t>
    </dgm:pt>
    <dgm:pt modelId="{E737E48B-3968-4467-8B09-7CAFC2D07ECE}">
      <dgm:prSet phldrT="[Text]" custT="1"/>
      <dgm:spPr/>
      <dgm:t>
        <a:bodyPr/>
        <a:lstStyle/>
        <a:p>
          <a:r>
            <a:rPr lang="en-US" sz="2000" dirty="0" smtClean="0"/>
            <a:t>B1</a:t>
          </a:r>
          <a:endParaRPr lang="en-US" sz="2000" dirty="0"/>
        </a:p>
      </dgm:t>
    </dgm:pt>
    <dgm:pt modelId="{20DEA6A7-A336-40FC-84FA-74FB443E4C4D}" type="parTrans" cxnId="{810D6A89-4EF9-4BF9-A1E6-5D6EE3A0E7F2}">
      <dgm:prSet/>
      <dgm:spPr/>
      <dgm:t>
        <a:bodyPr/>
        <a:lstStyle/>
        <a:p>
          <a:endParaRPr lang="en-US" sz="1400"/>
        </a:p>
      </dgm:t>
    </dgm:pt>
    <dgm:pt modelId="{EE5BA1C0-EADF-40A8-8840-14DBC9789E1A}" type="sibTrans" cxnId="{810D6A89-4EF9-4BF9-A1E6-5D6EE3A0E7F2}">
      <dgm:prSet/>
      <dgm:spPr/>
      <dgm:t>
        <a:bodyPr/>
        <a:lstStyle/>
        <a:p>
          <a:endParaRPr lang="en-US"/>
        </a:p>
      </dgm:t>
    </dgm:pt>
    <dgm:pt modelId="{80F871A1-4448-42FD-B075-15690EAA9C6E}">
      <dgm:prSet phldrT="[Text]" custT="1"/>
      <dgm:spPr/>
      <dgm:t>
        <a:bodyPr/>
        <a:lstStyle/>
        <a:p>
          <a:r>
            <a:rPr lang="en-US" sz="2000" dirty="0" smtClean="0"/>
            <a:t>Attr1</a:t>
          </a:r>
          <a:endParaRPr lang="en-US" sz="2000" dirty="0"/>
        </a:p>
      </dgm:t>
    </dgm:pt>
    <dgm:pt modelId="{3BC612F3-2CDA-48AE-8487-6256B6BF8BF1}" type="parTrans" cxnId="{6985F8B3-4483-4694-8963-AA74796DF28F}">
      <dgm:prSet/>
      <dgm:spPr/>
      <dgm:t>
        <a:bodyPr/>
        <a:lstStyle/>
        <a:p>
          <a:endParaRPr lang="en-US" sz="1400"/>
        </a:p>
      </dgm:t>
    </dgm:pt>
    <dgm:pt modelId="{E66656D0-3902-4A66-9141-6195107889E0}" type="sibTrans" cxnId="{6985F8B3-4483-4694-8963-AA74796DF28F}">
      <dgm:prSet/>
      <dgm:spPr/>
      <dgm:t>
        <a:bodyPr/>
        <a:lstStyle/>
        <a:p>
          <a:endParaRPr lang="en-US"/>
        </a:p>
      </dgm:t>
    </dgm:pt>
    <dgm:pt modelId="{86096A75-2EC6-49C2-B236-D475C6734592}">
      <dgm:prSet phldrT="[Text]" custT="1"/>
      <dgm:spPr/>
      <dgm:t>
        <a:bodyPr/>
        <a:lstStyle/>
        <a:p>
          <a:r>
            <a:rPr lang="en-US" sz="2000" dirty="0" smtClean="0"/>
            <a:t>B</a:t>
          </a:r>
          <a:endParaRPr lang="en-US" sz="2000" dirty="0"/>
        </a:p>
      </dgm:t>
    </dgm:pt>
    <dgm:pt modelId="{0237DC51-6267-436B-A605-7A5E758D8D9F}" type="parTrans" cxnId="{91553129-8FE6-41A5-BBE6-8D4EC92AFBF4}">
      <dgm:prSet/>
      <dgm:spPr/>
      <dgm:t>
        <a:bodyPr/>
        <a:lstStyle/>
        <a:p>
          <a:endParaRPr lang="en-US" sz="1400"/>
        </a:p>
      </dgm:t>
    </dgm:pt>
    <dgm:pt modelId="{17226326-C817-491E-AA8A-E716C43AACCB}" type="sibTrans" cxnId="{91553129-8FE6-41A5-BBE6-8D4EC92AFBF4}">
      <dgm:prSet/>
      <dgm:spPr/>
      <dgm:t>
        <a:bodyPr/>
        <a:lstStyle/>
        <a:p>
          <a:endParaRPr lang="en-US"/>
        </a:p>
      </dgm:t>
    </dgm:pt>
    <dgm:pt modelId="{184DB2E7-BAED-49AE-A669-81ABE997246B}">
      <dgm:prSet phldrT="[Text]" custT="1"/>
      <dgm:spPr/>
      <dgm:t>
        <a:bodyPr/>
        <a:lstStyle/>
        <a:p>
          <a:r>
            <a:rPr lang="en-US" sz="2000" dirty="0" smtClean="0"/>
            <a:t>Attr2</a:t>
          </a:r>
          <a:endParaRPr lang="en-US" sz="2000" dirty="0"/>
        </a:p>
      </dgm:t>
    </dgm:pt>
    <dgm:pt modelId="{4F39D2F8-CBA1-40FF-8048-FDA75EC390CA}" type="parTrans" cxnId="{CC94F9C8-CDD6-4A27-A76E-F5A008C0DF9F}">
      <dgm:prSet/>
      <dgm:spPr/>
      <dgm:t>
        <a:bodyPr/>
        <a:lstStyle/>
        <a:p>
          <a:endParaRPr lang="en-US" sz="1400"/>
        </a:p>
      </dgm:t>
    </dgm:pt>
    <dgm:pt modelId="{2FAA2D37-1D3B-4721-9A8A-D1898E1C2B81}" type="sibTrans" cxnId="{CC94F9C8-CDD6-4A27-A76E-F5A008C0DF9F}">
      <dgm:prSet/>
      <dgm:spPr/>
      <dgm:t>
        <a:bodyPr/>
        <a:lstStyle/>
        <a:p>
          <a:endParaRPr lang="en-US"/>
        </a:p>
      </dgm:t>
    </dgm:pt>
    <dgm:pt modelId="{AF61A87A-543C-4FA4-9DA5-AA2B1D709D9B}">
      <dgm:prSet phldrT="[Text]" custT="1"/>
      <dgm:spPr/>
      <dgm:t>
        <a:bodyPr/>
        <a:lstStyle/>
        <a:p>
          <a:r>
            <a:rPr lang="en-US" sz="2000" dirty="0" smtClean="0"/>
            <a:t>Attr2</a:t>
          </a:r>
          <a:endParaRPr lang="en-US" sz="2000" dirty="0"/>
        </a:p>
      </dgm:t>
    </dgm:pt>
    <dgm:pt modelId="{60307674-AC15-42AB-8133-3B5FA8C0BDD7}" type="parTrans" cxnId="{33C6DE4A-B421-4972-B1B8-E0BAFA57B581}">
      <dgm:prSet/>
      <dgm:spPr/>
      <dgm:t>
        <a:bodyPr/>
        <a:lstStyle/>
        <a:p>
          <a:endParaRPr lang="en-US" sz="1400"/>
        </a:p>
      </dgm:t>
    </dgm:pt>
    <dgm:pt modelId="{6A5C4768-0D6A-42B0-9D5B-51316574C53C}" type="sibTrans" cxnId="{33C6DE4A-B421-4972-B1B8-E0BAFA57B581}">
      <dgm:prSet/>
      <dgm:spPr/>
      <dgm:t>
        <a:bodyPr/>
        <a:lstStyle/>
        <a:p>
          <a:endParaRPr lang="en-US"/>
        </a:p>
      </dgm:t>
    </dgm:pt>
    <dgm:pt modelId="{611BA0DF-B69A-4AAF-8D8A-5FA23CC51E15}">
      <dgm:prSet phldrT="[Text]" custT="1"/>
      <dgm:spPr/>
      <dgm:t>
        <a:bodyPr/>
        <a:lstStyle/>
        <a:p>
          <a:r>
            <a:rPr lang="en-US" sz="2000" dirty="0" smtClean="0"/>
            <a:t>A1</a:t>
          </a:r>
          <a:endParaRPr lang="en-US" sz="2000" dirty="0"/>
        </a:p>
      </dgm:t>
    </dgm:pt>
    <dgm:pt modelId="{F91EDFBC-0752-4E92-BD11-8BFCEC56F4F1}" type="parTrans" cxnId="{C2A606B7-D2A2-4ACD-B8EA-F1ED6D12C609}">
      <dgm:prSet/>
      <dgm:spPr/>
      <dgm:t>
        <a:bodyPr/>
        <a:lstStyle/>
        <a:p>
          <a:endParaRPr lang="en-US" sz="1400"/>
        </a:p>
      </dgm:t>
    </dgm:pt>
    <dgm:pt modelId="{D42368EE-4B74-4718-B82F-F557F9B3A192}" type="sibTrans" cxnId="{C2A606B7-D2A2-4ACD-B8EA-F1ED6D12C609}">
      <dgm:prSet/>
      <dgm:spPr/>
      <dgm:t>
        <a:bodyPr/>
        <a:lstStyle/>
        <a:p>
          <a:endParaRPr lang="en-US"/>
        </a:p>
      </dgm:t>
    </dgm:pt>
    <dgm:pt modelId="{B922C3BB-3B2C-444F-8906-6A50E99C303D}">
      <dgm:prSet phldrT="[Text]" custT="1"/>
      <dgm:spPr/>
      <dgm:t>
        <a:bodyPr/>
        <a:lstStyle/>
        <a:p>
          <a:r>
            <a:rPr lang="en-US" sz="2000" dirty="0" smtClean="0"/>
            <a:t>Attr1</a:t>
          </a:r>
        </a:p>
      </dgm:t>
    </dgm:pt>
    <dgm:pt modelId="{B3EAEDC9-2C96-491C-BC35-B56884B05333}" type="parTrans" cxnId="{5C252E49-E597-40CD-A0B4-61A65607B5C9}">
      <dgm:prSet/>
      <dgm:spPr/>
      <dgm:t>
        <a:bodyPr/>
        <a:lstStyle/>
        <a:p>
          <a:endParaRPr lang="en-US" sz="1400"/>
        </a:p>
      </dgm:t>
    </dgm:pt>
    <dgm:pt modelId="{EBA54D3E-6C53-4E90-A5D1-6327AFEB80C9}" type="sibTrans" cxnId="{5C252E49-E597-40CD-A0B4-61A65607B5C9}">
      <dgm:prSet/>
      <dgm:spPr/>
      <dgm:t>
        <a:bodyPr/>
        <a:lstStyle/>
        <a:p>
          <a:endParaRPr lang="en-US"/>
        </a:p>
      </dgm:t>
    </dgm:pt>
    <dgm:pt modelId="{AF552EAE-11F8-4BD6-BD23-3FFFE2B8AD05}">
      <dgm:prSet phldrT="[Text]" custT="1"/>
      <dgm:spPr/>
      <dgm:t>
        <a:bodyPr/>
        <a:lstStyle/>
        <a:p>
          <a:r>
            <a:rPr lang="en-US" sz="2000" dirty="0" smtClean="0"/>
            <a:t>A2</a:t>
          </a:r>
          <a:endParaRPr lang="en-US" sz="2000" dirty="0"/>
        </a:p>
      </dgm:t>
    </dgm:pt>
    <dgm:pt modelId="{AC91D931-42E8-42E2-95E9-603CE6450888}" type="parTrans" cxnId="{1A9F4304-AB62-49D7-B5D1-D7FA09181AED}">
      <dgm:prSet/>
      <dgm:spPr/>
      <dgm:t>
        <a:bodyPr/>
        <a:lstStyle/>
        <a:p>
          <a:endParaRPr lang="en-US" sz="1400"/>
        </a:p>
      </dgm:t>
    </dgm:pt>
    <dgm:pt modelId="{1D7732EE-0EBC-4B2C-8FC6-0067DD462486}" type="sibTrans" cxnId="{1A9F4304-AB62-49D7-B5D1-D7FA09181AED}">
      <dgm:prSet/>
      <dgm:spPr/>
      <dgm:t>
        <a:bodyPr/>
        <a:lstStyle/>
        <a:p>
          <a:endParaRPr lang="en-US"/>
        </a:p>
      </dgm:t>
    </dgm:pt>
    <dgm:pt modelId="{D6264435-D2DF-47C2-A6DC-B1AB63CD2C99}">
      <dgm:prSet phldrT="[Text]" custT="1"/>
      <dgm:spPr/>
      <dgm:t>
        <a:bodyPr/>
        <a:lstStyle/>
        <a:p>
          <a:r>
            <a:rPr lang="en-US" sz="2000" dirty="0" smtClean="0"/>
            <a:t>Attr1</a:t>
          </a:r>
          <a:endParaRPr lang="en-US" sz="2000" dirty="0"/>
        </a:p>
      </dgm:t>
    </dgm:pt>
    <dgm:pt modelId="{6616003F-8C3C-49AD-B8E9-CE1D186BFE46}" type="parTrans" cxnId="{1864B600-E98E-4ADC-A3DF-A04F9AA562A8}">
      <dgm:prSet/>
      <dgm:spPr/>
      <dgm:t>
        <a:bodyPr/>
        <a:lstStyle/>
        <a:p>
          <a:endParaRPr lang="en-US" sz="1400"/>
        </a:p>
      </dgm:t>
    </dgm:pt>
    <dgm:pt modelId="{D9F82879-B37E-4CA1-AB42-BBB6583D40E7}" type="sibTrans" cxnId="{1864B600-E98E-4ADC-A3DF-A04F9AA562A8}">
      <dgm:prSet/>
      <dgm:spPr/>
      <dgm:t>
        <a:bodyPr/>
        <a:lstStyle/>
        <a:p>
          <a:endParaRPr lang="en-US"/>
        </a:p>
      </dgm:t>
    </dgm:pt>
    <dgm:pt modelId="{0B829C31-DB93-4A66-8C38-EF42CE78ACBB}" type="pres">
      <dgm:prSet presAssocID="{3B4FDF42-1D3D-41FE-B662-B93EF913B6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E13E30E-4589-446F-92B9-6EF57C07C549}" type="pres">
      <dgm:prSet presAssocID="{C7A8D579-603A-4843-8ADC-07837AF314E7}" presName="hierRoot1" presStyleCnt="0">
        <dgm:presLayoutVars>
          <dgm:hierBranch/>
        </dgm:presLayoutVars>
      </dgm:prSet>
      <dgm:spPr/>
    </dgm:pt>
    <dgm:pt modelId="{70467985-9769-4E86-BB16-E319A9AA3AC6}" type="pres">
      <dgm:prSet presAssocID="{C7A8D579-603A-4843-8ADC-07837AF314E7}" presName="rootComposite1" presStyleCnt="0"/>
      <dgm:spPr/>
    </dgm:pt>
    <dgm:pt modelId="{DFFCFB7C-1096-427D-81E6-88323ACCB420}" type="pres">
      <dgm:prSet presAssocID="{C7A8D579-603A-4843-8ADC-07837AF314E7}" presName="rootText1" presStyleLbl="node0" presStyleIdx="0" presStyleCnt="1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D6A370-3183-4231-B164-E9D71AB88E02}" type="pres">
      <dgm:prSet presAssocID="{C7A8D579-603A-4843-8ADC-07837AF314E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979EACB-BD7D-49B4-86FD-04C2840CCCDE}" type="pres">
      <dgm:prSet presAssocID="{C7A8D579-603A-4843-8ADC-07837AF314E7}" presName="hierChild2" presStyleCnt="0"/>
      <dgm:spPr/>
    </dgm:pt>
    <dgm:pt modelId="{178588EC-E694-4805-BFB4-25127B9FA3B1}" type="pres">
      <dgm:prSet presAssocID="{8911F9E0-882E-487F-889A-C573AA73D2BC}" presName="Name35" presStyleLbl="parChTrans1D2" presStyleIdx="0" presStyleCnt="2" custSzY="241545"/>
      <dgm:spPr/>
      <dgm:t>
        <a:bodyPr/>
        <a:lstStyle/>
        <a:p>
          <a:endParaRPr lang="en-US"/>
        </a:p>
      </dgm:t>
    </dgm:pt>
    <dgm:pt modelId="{C052D3DC-D09F-4A49-9FF2-A4E2FB316D28}" type="pres">
      <dgm:prSet presAssocID="{1502269B-A548-4B41-A155-5B286BD48B61}" presName="hierRoot2" presStyleCnt="0">
        <dgm:presLayoutVars>
          <dgm:hierBranch/>
        </dgm:presLayoutVars>
      </dgm:prSet>
      <dgm:spPr/>
    </dgm:pt>
    <dgm:pt modelId="{CCA60635-16F5-4B58-94A9-A91EBB898F28}" type="pres">
      <dgm:prSet presAssocID="{1502269B-A548-4B41-A155-5B286BD48B61}" presName="rootComposite" presStyleCnt="0"/>
      <dgm:spPr/>
    </dgm:pt>
    <dgm:pt modelId="{3BF1C32F-9C7E-4A88-A6BD-38ACA65B7685}" type="pres">
      <dgm:prSet presAssocID="{1502269B-A548-4B41-A155-5B286BD48B61}" presName="rootText" presStyleLbl="node2" presStyleIdx="0" presStyleCnt="2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4C9AE4-5C53-48D2-9080-A5B6E5D77D58}" type="pres">
      <dgm:prSet presAssocID="{1502269B-A548-4B41-A155-5B286BD48B61}" presName="rootConnector" presStyleLbl="node2" presStyleIdx="0" presStyleCnt="2"/>
      <dgm:spPr/>
      <dgm:t>
        <a:bodyPr/>
        <a:lstStyle/>
        <a:p>
          <a:endParaRPr lang="en-US"/>
        </a:p>
      </dgm:t>
    </dgm:pt>
    <dgm:pt modelId="{11DE39F1-8E0E-41A5-AF63-9085147D23C6}" type="pres">
      <dgm:prSet presAssocID="{1502269B-A548-4B41-A155-5B286BD48B61}" presName="hierChild4" presStyleCnt="0"/>
      <dgm:spPr/>
    </dgm:pt>
    <dgm:pt modelId="{B2669848-8C5D-45D9-8762-95AD5B9151D2}" type="pres">
      <dgm:prSet presAssocID="{F91EDFBC-0752-4E92-BD11-8BFCEC56F4F1}" presName="Name35" presStyleLbl="parChTrans1D3" presStyleIdx="0" presStyleCnt="4" custSzY="241545"/>
      <dgm:spPr/>
      <dgm:t>
        <a:bodyPr/>
        <a:lstStyle/>
        <a:p>
          <a:endParaRPr lang="en-US"/>
        </a:p>
      </dgm:t>
    </dgm:pt>
    <dgm:pt modelId="{52261309-4387-4DCC-A8D2-D424E36CC8A8}" type="pres">
      <dgm:prSet presAssocID="{611BA0DF-B69A-4AAF-8D8A-5FA23CC51E15}" presName="hierRoot2" presStyleCnt="0">
        <dgm:presLayoutVars>
          <dgm:hierBranch/>
        </dgm:presLayoutVars>
      </dgm:prSet>
      <dgm:spPr/>
    </dgm:pt>
    <dgm:pt modelId="{A737AB90-34AB-4111-8028-1169887C6527}" type="pres">
      <dgm:prSet presAssocID="{611BA0DF-B69A-4AAF-8D8A-5FA23CC51E15}" presName="rootComposite" presStyleCnt="0"/>
      <dgm:spPr/>
    </dgm:pt>
    <dgm:pt modelId="{E22FE1B9-C248-494A-87DC-01A3C51B2194}" type="pres">
      <dgm:prSet presAssocID="{611BA0DF-B69A-4AAF-8D8A-5FA23CC51E15}" presName="rootText" presStyleLbl="node3" presStyleIdx="0" presStyleCnt="4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94BE44-E232-4DE0-AB75-CEA13B08DB9C}" type="pres">
      <dgm:prSet presAssocID="{611BA0DF-B69A-4AAF-8D8A-5FA23CC51E15}" presName="rootConnector" presStyleLbl="node3" presStyleIdx="0" presStyleCnt="4"/>
      <dgm:spPr/>
      <dgm:t>
        <a:bodyPr/>
        <a:lstStyle/>
        <a:p>
          <a:endParaRPr lang="en-US"/>
        </a:p>
      </dgm:t>
    </dgm:pt>
    <dgm:pt modelId="{15139CB2-EA5D-4040-BA78-B22979A674BE}" type="pres">
      <dgm:prSet presAssocID="{611BA0DF-B69A-4AAF-8D8A-5FA23CC51E15}" presName="hierChild4" presStyleCnt="0"/>
      <dgm:spPr/>
    </dgm:pt>
    <dgm:pt modelId="{257A3BA9-0A88-4C0D-9611-721A009C1364}" type="pres">
      <dgm:prSet presAssocID="{B3EAEDC9-2C96-491C-BC35-B56884B05333}" presName="Name35" presStyleLbl="parChTrans1D4" presStyleIdx="0" presStyleCnt="8" custSzY="241545"/>
      <dgm:spPr/>
      <dgm:t>
        <a:bodyPr/>
        <a:lstStyle/>
        <a:p>
          <a:endParaRPr lang="en-US"/>
        </a:p>
      </dgm:t>
    </dgm:pt>
    <dgm:pt modelId="{13F1B207-C338-4B59-BB61-4159524BF044}" type="pres">
      <dgm:prSet presAssocID="{B922C3BB-3B2C-444F-8906-6A50E99C303D}" presName="hierRoot2" presStyleCnt="0">
        <dgm:presLayoutVars>
          <dgm:hierBranch/>
        </dgm:presLayoutVars>
      </dgm:prSet>
      <dgm:spPr/>
    </dgm:pt>
    <dgm:pt modelId="{9484E950-DB03-4748-A1EE-6751EAA8BA17}" type="pres">
      <dgm:prSet presAssocID="{B922C3BB-3B2C-444F-8906-6A50E99C303D}" presName="rootComposite" presStyleCnt="0"/>
      <dgm:spPr/>
    </dgm:pt>
    <dgm:pt modelId="{1487C154-6088-4EC1-AE11-3E9F54597345}" type="pres">
      <dgm:prSet presAssocID="{B922C3BB-3B2C-444F-8906-6A50E99C303D}" presName="rootText" presStyleLbl="node4" presStyleIdx="0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C4832E-D321-4ED8-AB20-63FB5DB82FC2}" type="pres">
      <dgm:prSet presAssocID="{B922C3BB-3B2C-444F-8906-6A50E99C303D}" presName="rootConnector" presStyleLbl="node4" presStyleIdx="0" presStyleCnt="8"/>
      <dgm:spPr/>
      <dgm:t>
        <a:bodyPr/>
        <a:lstStyle/>
        <a:p>
          <a:endParaRPr lang="en-US"/>
        </a:p>
      </dgm:t>
    </dgm:pt>
    <dgm:pt modelId="{C53740B7-BD16-49BA-A02F-265750C291C9}" type="pres">
      <dgm:prSet presAssocID="{B922C3BB-3B2C-444F-8906-6A50E99C303D}" presName="hierChild4" presStyleCnt="0"/>
      <dgm:spPr/>
    </dgm:pt>
    <dgm:pt modelId="{32B20EC5-FA9B-4499-90CA-6E8928D3F89B}" type="pres">
      <dgm:prSet presAssocID="{B922C3BB-3B2C-444F-8906-6A50E99C303D}" presName="hierChild5" presStyleCnt="0"/>
      <dgm:spPr/>
    </dgm:pt>
    <dgm:pt modelId="{3F219069-2EA1-453C-8C7B-B494EC3B2858}" type="pres">
      <dgm:prSet presAssocID="{60307674-AC15-42AB-8133-3B5FA8C0BDD7}" presName="Name35" presStyleLbl="parChTrans1D4" presStyleIdx="1" presStyleCnt="8" custSzY="241545"/>
      <dgm:spPr/>
      <dgm:t>
        <a:bodyPr/>
        <a:lstStyle/>
        <a:p>
          <a:endParaRPr lang="en-US"/>
        </a:p>
      </dgm:t>
    </dgm:pt>
    <dgm:pt modelId="{5F9CD8CC-AF63-404B-B08D-ED6C7074617C}" type="pres">
      <dgm:prSet presAssocID="{AF61A87A-543C-4FA4-9DA5-AA2B1D709D9B}" presName="hierRoot2" presStyleCnt="0">
        <dgm:presLayoutVars>
          <dgm:hierBranch/>
        </dgm:presLayoutVars>
      </dgm:prSet>
      <dgm:spPr/>
    </dgm:pt>
    <dgm:pt modelId="{7B0C31FA-60B3-45C5-B64D-CE5A466DCE31}" type="pres">
      <dgm:prSet presAssocID="{AF61A87A-543C-4FA4-9DA5-AA2B1D709D9B}" presName="rootComposite" presStyleCnt="0"/>
      <dgm:spPr/>
    </dgm:pt>
    <dgm:pt modelId="{CBD8D7C7-8B41-4CA5-8364-5C26D5FAB922}" type="pres">
      <dgm:prSet presAssocID="{AF61A87A-543C-4FA4-9DA5-AA2B1D709D9B}" presName="rootText" presStyleLbl="node4" presStyleIdx="1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2B4D85-55C8-49D4-8C6D-618F13C87BFD}" type="pres">
      <dgm:prSet presAssocID="{AF61A87A-543C-4FA4-9DA5-AA2B1D709D9B}" presName="rootConnector" presStyleLbl="node4" presStyleIdx="1" presStyleCnt="8"/>
      <dgm:spPr/>
      <dgm:t>
        <a:bodyPr/>
        <a:lstStyle/>
        <a:p>
          <a:endParaRPr lang="en-US"/>
        </a:p>
      </dgm:t>
    </dgm:pt>
    <dgm:pt modelId="{E5DACC5C-E41F-4148-86F9-F53608B62AC7}" type="pres">
      <dgm:prSet presAssocID="{AF61A87A-543C-4FA4-9DA5-AA2B1D709D9B}" presName="hierChild4" presStyleCnt="0"/>
      <dgm:spPr/>
    </dgm:pt>
    <dgm:pt modelId="{83FC6E30-A412-45E5-894A-DDACFF7528CF}" type="pres">
      <dgm:prSet presAssocID="{AF61A87A-543C-4FA4-9DA5-AA2B1D709D9B}" presName="hierChild5" presStyleCnt="0"/>
      <dgm:spPr/>
    </dgm:pt>
    <dgm:pt modelId="{2AE96527-4FA7-4492-94CF-0AFF35EC1E56}" type="pres">
      <dgm:prSet presAssocID="{611BA0DF-B69A-4AAF-8D8A-5FA23CC51E15}" presName="hierChild5" presStyleCnt="0"/>
      <dgm:spPr/>
    </dgm:pt>
    <dgm:pt modelId="{E90E993F-2EFB-4A40-981B-8E2C451DF945}" type="pres">
      <dgm:prSet presAssocID="{AC91D931-42E8-42E2-95E9-603CE6450888}" presName="Name35" presStyleLbl="parChTrans1D3" presStyleIdx="1" presStyleCnt="4" custSzY="241545"/>
      <dgm:spPr/>
      <dgm:t>
        <a:bodyPr/>
        <a:lstStyle/>
        <a:p>
          <a:endParaRPr lang="en-US"/>
        </a:p>
      </dgm:t>
    </dgm:pt>
    <dgm:pt modelId="{9ED6E7B1-9866-431E-9DB2-2FBC0E5E4F03}" type="pres">
      <dgm:prSet presAssocID="{AF552EAE-11F8-4BD6-BD23-3FFFE2B8AD05}" presName="hierRoot2" presStyleCnt="0">
        <dgm:presLayoutVars>
          <dgm:hierBranch/>
        </dgm:presLayoutVars>
      </dgm:prSet>
      <dgm:spPr/>
    </dgm:pt>
    <dgm:pt modelId="{C3C4C955-39EA-499B-8F23-9A1C1E559C82}" type="pres">
      <dgm:prSet presAssocID="{AF552EAE-11F8-4BD6-BD23-3FFFE2B8AD05}" presName="rootComposite" presStyleCnt="0"/>
      <dgm:spPr/>
    </dgm:pt>
    <dgm:pt modelId="{72001907-180C-493D-B513-1A0388DAADFF}" type="pres">
      <dgm:prSet presAssocID="{AF552EAE-11F8-4BD6-BD23-3FFFE2B8AD05}" presName="rootText" presStyleLbl="node3" presStyleIdx="1" presStyleCnt="4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22B830-6EC9-4182-ADC3-4DCF37377338}" type="pres">
      <dgm:prSet presAssocID="{AF552EAE-11F8-4BD6-BD23-3FFFE2B8AD05}" presName="rootConnector" presStyleLbl="node3" presStyleIdx="1" presStyleCnt="4"/>
      <dgm:spPr/>
      <dgm:t>
        <a:bodyPr/>
        <a:lstStyle/>
        <a:p>
          <a:endParaRPr lang="en-US"/>
        </a:p>
      </dgm:t>
    </dgm:pt>
    <dgm:pt modelId="{B4D78E26-9B11-405D-A692-F83C141FE766}" type="pres">
      <dgm:prSet presAssocID="{AF552EAE-11F8-4BD6-BD23-3FFFE2B8AD05}" presName="hierChild4" presStyleCnt="0"/>
      <dgm:spPr/>
    </dgm:pt>
    <dgm:pt modelId="{09FF531F-A504-4E82-AB71-39DDCCACDA41}" type="pres">
      <dgm:prSet presAssocID="{6616003F-8C3C-49AD-B8E9-CE1D186BFE46}" presName="Name35" presStyleLbl="parChTrans1D4" presStyleIdx="2" presStyleCnt="8" custSzY="241545"/>
      <dgm:spPr/>
      <dgm:t>
        <a:bodyPr/>
        <a:lstStyle/>
        <a:p>
          <a:endParaRPr lang="en-US"/>
        </a:p>
      </dgm:t>
    </dgm:pt>
    <dgm:pt modelId="{1ECAD1F9-D2EE-4FCC-9021-5DA2A7C0A053}" type="pres">
      <dgm:prSet presAssocID="{D6264435-D2DF-47C2-A6DC-B1AB63CD2C99}" presName="hierRoot2" presStyleCnt="0">
        <dgm:presLayoutVars>
          <dgm:hierBranch/>
        </dgm:presLayoutVars>
      </dgm:prSet>
      <dgm:spPr/>
    </dgm:pt>
    <dgm:pt modelId="{78AE7972-8C16-4E36-8709-B52AF5E961B7}" type="pres">
      <dgm:prSet presAssocID="{D6264435-D2DF-47C2-A6DC-B1AB63CD2C99}" presName="rootComposite" presStyleCnt="0"/>
      <dgm:spPr/>
    </dgm:pt>
    <dgm:pt modelId="{C7C5829D-DB86-4047-8CDD-EF7EC98750C5}" type="pres">
      <dgm:prSet presAssocID="{D6264435-D2DF-47C2-A6DC-B1AB63CD2C99}" presName="rootText" presStyleLbl="node4" presStyleIdx="2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4AA358-A141-4D66-95EF-7564B5365BD8}" type="pres">
      <dgm:prSet presAssocID="{D6264435-D2DF-47C2-A6DC-B1AB63CD2C99}" presName="rootConnector" presStyleLbl="node4" presStyleIdx="2" presStyleCnt="8"/>
      <dgm:spPr/>
      <dgm:t>
        <a:bodyPr/>
        <a:lstStyle/>
        <a:p>
          <a:endParaRPr lang="en-US"/>
        </a:p>
      </dgm:t>
    </dgm:pt>
    <dgm:pt modelId="{D295A25C-64E5-42E9-B85C-57FCF4B11450}" type="pres">
      <dgm:prSet presAssocID="{D6264435-D2DF-47C2-A6DC-B1AB63CD2C99}" presName="hierChild4" presStyleCnt="0"/>
      <dgm:spPr/>
    </dgm:pt>
    <dgm:pt modelId="{20837A58-B01C-4D4F-8DAD-247C6344BDA0}" type="pres">
      <dgm:prSet presAssocID="{D6264435-D2DF-47C2-A6DC-B1AB63CD2C99}" presName="hierChild5" presStyleCnt="0"/>
      <dgm:spPr/>
    </dgm:pt>
    <dgm:pt modelId="{CF7BCB6D-AE60-40E8-AA67-F38F7C7BAC01}" type="pres">
      <dgm:prSet presAssocID="{4F39D2F8-CBA1-40FF-8048-FDA75EC390CA}" presName="Name35" presStyleLbl="parChTrans1D4" presStyleIdx="3" presStyleCnt="8" custSzY="241545"/>
      <dgm:spPr/>
      <dgm:t>
        <a:bodyPr/>
        <a:lstStyle/>
        <a:p>
          <a:endParaRPr lang="en-US"/>
        </a:p>
      </dgm:t>
    </dgm:pt>
    <dgm:pt modelId="{0BBCFA03-1F30-4AB9-879A-37F3951CFBA6}" type="pres">
      <dgm:prSet presAssocID="{184DB2E7-BAED-49AE-A669-81ABE997246B}" presName="hierRoot2" presStyleCnt="0">
        <dgm:presLayoutVars>
          <dgm:hierBranch/>
        </dgm:presLayoutVars>
      </dgm:prSet>
      <dgm:spPr/>
    </dgm:pt>
    <dgm:pt modelId="{C75D1FC5-4F9D-4297-99FF-8033439D6932}" type="pres">
      <dgm:prSet presAssocID="{184DB2E7-BAED-49AE-A669-81ABE997246B}" presName="rootComposite" presStyleCnt="0"/>
      <dgm:spPr/>
    </dgm:pt>
    <dgm:pt modelId="{1AB1FC0B-8268-44D2-A199-84BEA784DE3E}" type="pres">
      <dgm:prSet presAssocID="{184DB2E7-BAED-49AE-A669-81ABE997246B}" presName="rootText" presStyleLbl="node4" presStyleIdx="3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E308EB-4EB0-42EF-AA66-7B39895588AD}" type="pres">
      <dgm:prSet presAssocID="{184DB2E7-BAED-49AE-A669-81ABE997246B}" presName="rootConnector" presStyleLbl="node4" presStyleIdx="3" presStyleCnt="8"/>
      <dgm:spPr/>
      <dgm:t>
        <a:bodyPr/>
        <a:lstStyle/>
        <a:p>
          <a:endParaRPr lang="en-US"/>
        </a:p>
      </dgm:t>
    </dgm:pt>
    <dgm:pt modelId="{849EFD33-BB83-40E7-A5C1-6BDC05B65AF5}" type="pres">
      <dgm:prSet presAssocID="{184DB2E7-BAED-49AE-A669-81ABE997246B}" presName="hierChild4" presStyleCnt="0"/>
      <dgm:spPr/>
    </dgm:pt>
    <dgm:pt modelId="{7CBF5FC2-8B96-4EA8-8964-8B865BB340C8}" type="pres">
      <dgm:prSet presAssocID="{184DB2E7-BAED-49AE-A669-81ABE997246B}" presName="hierChild5" presStyleCnt="0"/>
      <dgm:spPr/>
    </dgm:pt>
    <dgm:pt modelId="{99C09583-46B3-4699-8091-BA2A545DCCF6}" type="pres">
      <dgm:prSet presAssocID="{AF552EAE-11F8-4BD6-BD23-3FFFE2B8AD05}" presName="hierChild5" presStyleCnt="0"/>
      <dgm:spPr/>
    </dgm:pt>
    <dgm:pt modelId="{7051954D-6131-4141-9DBD-7B86FF14844B}" type="pres">
      <dgm:prSet presAssocID="{1502269B-A548-4B41-A155-5B286BD48B61}" presName="hierChild5" presStyleCnt="0"/>
      <dgm:spPr/>
    </dgm:pt>
    <dgm:pt modelId="{E22C4D22-7066-45C1-ACEE-2B77844E61B5}" type="pres">
      <dgm:prSet presAssocID="{0237DC51-6267-436B-A605-7A5E758D8D9F}" presName="Name35" presStyleLbl="parChTrans1D2" presStyleIdx="1" presStyleCnt="2" custSzY="241545"/>
      <dgm:spPr/>
      <dgm:t>
        <a:bodyPr/>
        <a:lstStyle/>
        <a:p>
          <a:endParaRPr lang="en-US"/>
        </a:p>
      </dgm:t>
    </dgm:pt>
    <dgm:pt modelId="{A17F5E72-835D-4034-A80A-2DF38EE1316B}" type="pres">
      <dgm:prSet presAssocID="{86096A75-2EC6-49C2-B236-D475C6734592}" presName="hierRoot2" presStyleCnt="0">
        <dgm:presLayoutVars>
          <dgm:hierBranch/>
        </dgm:presLayoutVars>
      </dgm:prSet>
      <dgm:spPr/>
    </dgm:pt>
    <dgm:pt modelId="{10A799D9-078C-49ED-8E28-725988AF951F}" type="pres">
      <dgm:prSet presAssocID="{86096A75-2EC6-49C2-B236-D475C6734592}" presName="rootComposite" presStyleCnt="0"/>
      <dgm:spPr/>
    </dgm:pt>
    <dgm:pt modelId="{3A566AB9-D912-4070-A09A-2D85EF10F05D}" type="pres">
      <dgm:prSet presAssocID="{86096A75-2EC6-49C2-B236-D475C6734592}" presName="rootText" presStyleLbl="node2" presStyleIdx="1" presStyleCnt="2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A82FF9-6736-45F2-B6AE-37518D4561A2}" type="pres">
      <dgm:prSet presAssocID="{86096A75-2EC6-49C2-B236-D475C6734592}" presName="rootConnector" presStyleLbl="node2" presStyleIdx="1" presStyleCnt="2"/>
      <dgm:spPr/>
      <dgm:t>
        <a:bodyPr/>
        <a:lstStyle/>
        <a:p>
          <a:endParaRPr lang="en-US"/>
        </a:p>
      </dgm:t>
    </dgm:pt>
    <dgm:pt modelId="{E6B0C4A3-F565-4365-995B-D7F846CC1748}" type="pres">
      <dgm:prSet presAssocID="{86096A75-2EC6-49C2-B236-D475C6734592}" presName="hierChild4" presStyleCnt="0"/>
      <dgm:spPr/>
    </dgm:pt>
    <dgm:pt modelId="{003F0426-EC3C-4C2B-B505-8AFDF962EBA3}" type="pres">
      <dgm:prSet presAssocID="{20DEA6A7-A336-40FC-84FA-74FB443E4C4D}" presName="Name35" presStyleLbl="parChTrans1D3" presStyleIdx="2" presStyleCnt="4" custSzY="241545"/>
      <dgm:spPr/>
      <dgm:t>
        <a:bodyPr/>
        <a:lstStyle/>
        <a:p>
          <a:endParaRPr lang="en-US"/>
        </a:p>
      </dgm:t>
    </dgm:pt>
    <dgm:pt modelId="{FE5DE6E6-0CD9-449A-BB05-8790052098EC}" type="pres">
      <dgm:prSet presAssocID="{E737E48B-3968-4467-8B09-7CAFC2D07ECE}" presName="hierRoot2" presStyleCnt="0">
        <dgm:presLayoutVars>
          <dgm:hierBranch/>
        </dgm:presLayoutVars>
      </dgm:prSet>
      <dgm:spPr/>
    </dgm:pt>
    <dgm:pt modelId="{5D794AC6-FC6C-4AA5-A403-A87FAFF6BBB7}" type="pres">
      <dgm:prSet presAssocID="{E737E48B-3968-4467-8B09-7CAFC2D07ECE}" presName="rootComposite" presStyleCnt="0"/>
      <dgm:spPr/>
    </dgm:pt>
    <dgm:pt modelId="{8A9B205F-F45F-4683-AD87-FD2A051E3E40}" type="pres">
      <dgm:prSet presAssocID="{E737E48B-3968-4467-8B09-7CAFC2D07ECE}" presName="rootText" presStyleLbl="node3" presStyleIdx="2" presStyleCnt="4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F054AA-524F-476A-AF83-70C202FE0125}" type="pres">
      <dgm:prSet presAssocID="{E737E48B-3968-4467-8B09-7CAFC2D07ECE}" presName="rootConnector" presStyleLbl="node3" presStyleIdx="2" presStyleCnt="4"/>
      <dgm:spPr/>
      <dgm:t>
        <a:bodyPr/>
        <a:lstStyle/>
        <a:p>
          <a:endParaRPr lang="en-US"/>
        </a:p>
      </dgm:t>
    </dgm:pt>
    <dgm:pt modelId="{A35BDDA8-5EF4-4EC4-B50C-654FD8CA05B6}" type="pres">
      <dgm:prSet presAssocID="{E737E48B-3968-4467-8B09-7CAFC2D07ECE}" presName="hierChild4" presStyleCnt="0"/>
      <dgm:spPr/>
    </dgm:pt>
    <dgm:pt modelId="{1D109102-3A96-436D-A7A4-C9EEED7699F7}" type="pres">
      <dgm:prSet presAssocID="{3BC612F3-2CDA-48AE-8487-6256B6BF8BF1}" presName="Name35" presStyleLbl="parChTrans1D4" presStyleIdx="4" presStyleCnt="8" custSzY="241545"/>
      <dgm:spPr/>
      <dgm:t>
        <a:bodyPr/>
        <a:lstStyle/>
        <a:p>
          <a:endParaRPr lang="en-US"/>
        </a:p>
      </dgm:t>
    </dgm:pt>
    <dgm:pt modelId="{89403F2E-7C84-4E3C-A70F-5C349255B8E2}" type="pres">
      <dgm:prSet presAssocID="{80F871A1-4448-42FD-B075-15690EAA9C6E}" presName="hierRoot2" presStyleCnt="0">
        <dgm:presLayoutVars>
          <dgm:hierBranch/>
        </dgm:presLayoutVars>
      </dgm:prSet>
      <dgm:spPr/>
    </dgm:pt>
    <dgm:pt modelId="{D49D71BA-1E2C-44CE-AFD9-3604AD6FDC3B}" type="pres">
      <dgm:prSet presAssocID="{80F871A1-4448-42FD-B075-15690EAA9C6E}" presName="rootComposite" presStyleCnt="0"/>
      <dgm:spPr/>
    </dgm:pt>
    <dgm:pt modelId="{DAD9BE1D-FAB2-4E62-94A7-04F21376ED19}" type="pres">
      <dgm:prSet presAssocID="{80F871A1-4448-42FD-B075-15690EAA9C6E}" presName="rootText" presStyleLbl="node4" presStyleIdx="4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0E3133-8436-4D80-A0DA-871B0F817521}" type="pres">
      <dgm:prSet presAssocID="{80F871A1-4448-42FD-B075-15690EAA9C6E}" presName="rootConnector" presStyleLbl="node4" presStyleIdx="4" presStyleCnt="8"/>
      <dgm:spPr/>
      <dgm:t>
        <a:bodyPr/>
        <a:lstStyle/>
        <a:p>
          <a:endParaRPr lang="en-US"/>
        </a:p>
      </dgm:t>
    </dgm:pt>
    <dgm:pt modelId="{605C2603-21FD-4FC1-B105-BFA3EF2F3582}" type="pres">
      <dgm:prSet presAssocID="{80F871A1-4448-42FD-B075-15690EAA9C6E}" presName="hierChild4" presStyleCnt="0"/>
      <dgm:spPr/>
    </dgm:pt>
    <dgm:pt modelId="{C4FC9610-8EF6-4236-81A8-B2BEA048235A}" type="pres">
      <dgm:prSet presAssocID="{80F871A1-4448-42FD-B075-15690EAA9C6E}" presName="hierChild5" presStyleCnt="0"/>
      <dgm:spPr/>
    </dgm:pt>
    <dgm:pt modelId="{D56B19BC-EC12-4DF1-A999-39DAC61B7910}" type="pres">
      <dgm:prSet presAssocID="{F8D86455-16F2-4E8F-B94C-2D829A4C1FDF}" presName="Name35" presStyleLbl="parChTrans1D4" presStyleIdx="5" presStyleCnt="8" custSzY="241545"/>
      <dgm:spPr/>
      <dgm:t>
        <a:bodyPr/>
        <a:lstStyle/>
        <a:p>
          <a:endParaRPr lang="en-US"/>
        </a:p>
      </dgm:t>
    </dgm:pt>
    <dgm:pt modelId="{E62257E6-B70D-499A-BD91-6F6B32E320C1}" type="pres">
      <dgm:prSet presAssocID="{FBFBEB03-97BD-47C9-A043-95B69FDF90BC}" presName="hierRoot2" presStyleCnt="0">
        <dgm:presLayoutVars>
          <dgm:hierBranch/>
        </dgm:presLayoutVars>
      </dgm:prSet>
      <dgm:spPr/>
    </dgm:pt>
    <dgm:pt modelId="{A8CAC175-B90F-40FF-971A-C89790644EC2}" type="pres">
      <dgm:prSet presAssocID="{FBFBEB03-97BD-47C9-A043-95B69FDF90BC}" presName="rootComposite" presStyleCnt="0"/>
      <dgm:spPr/>
    </dgm:pt>
    <dgm:pt modelId="{D0D522AC-1C75-41AB-AC3F-5B87E72657D2}" type="pres">
      <dgm:prSet presAssocID="{FBFBEB03-97BD-47C9-A043-95B69FDF90BC}" presName="rootText" presStyleLbl="node4" presStyleIdx="5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D017EC-9067-46F7-B88E-4B55C0F78839}" type="pres">
      <dgm:prSet presAssocID="{FBFBEB03-97BD-47C9-A043-95B69FDF90BC}" presName="rootConnector" presStyleLbl="node4" presStyleIdx="5" presStyleCnt="8"/>
      <dgm:spPr/>
      <dgm:t>
        <a:bodyPr/>
        <a:lstStyle/>
        <a:p>
          <a:endParaRPr lang="en-US"/>
        </a:p>
      </dgm:t>
    </dgm:pt>
    <dgm:pt modelId="{DF612917-9653-4007-9832-74F91A03A2D0}" type="pres">
      <dgm:prSet presAssocID="{FBFBEB03-97BD-47C9-A043-95B69FDF90BC}" presName="hierChild4" presStyleCnt="0"/>
      <dgm:spPr/>
    </dgm:pt>
    <dgm:pt modelId="{37C8BB17-B29F-46FE-86CF-877637A3594D}" type="pres">
      <dgm:prSet presAssocID="{FBFBEB03-97BD-47C9-A043-95B69FDF90BC}" presName="hierChild5" presStyleCnt="0"/>
      <dgm:spPr/>
    </dgm:pt>
    <dgm:pt modelId="{2BFDCA3D-7A55-4ADD-A28B-DAA7BD8DBC42}" type="pres">
      <dgm:prSet presAssocID="{E737E48B-3968-4467-8B09-7CAFC2D07ECE}" presName="hierChild5" presStyleCnt="0"/>
      <dgm:spPr/>
    </dgm:pt>
    <dgm:pt modelId="{F5762364-A469-4AFD-A57C-8A66D5DDAEA0}" type="pres">
      <dgm:prSet presAssocID="{F77DC1E7-D451-46D9-B535-976B6E9078A9}" presName="Name35" presStyleLbl="parChTrans1D3" presStyleIdx="3" presStyleCnt="4" custSzY="241545"/>
      <dgm:spPr/>
      <dgm:t>
        <a:bodyPr/>
        <a:lstStyle/>
        <a:p>
          <a:endParaRPr lang="en-US"/>
        </a:p>
      </dgm:t>
    </dgm:pt>
    <dgm:pt modelId="{BEDCF661-BC23-4B9E-B8AE-DFC134698882}" type="pres">
      <dgm:prSet presAssocID="{80446687-0830-4903-A087-7E4F10A4D4D9}" presName="hierRoot2" presStyleCnt="0">
        <dgm:presLayoutVars>
          <dgm:hierBranch/>
        </dgm:presLayoutVars>
      </dgm:prSet>
      <dgm:spPr/>
    </dgm:pt>
    <dgm:pt modelId="{D7600D2A-032E-42D7-926E-6F172A03D5C1}" type="pres">
      <dgm:prSet presAssocID="{80446687-0830-4903-A087-7E4F10A4D4D9}" presName="rootComposite" presStyleCnt="0"/>
      <dgm:spPr/>
    </dgm:pt>
    <dgm:pt modelId="{D747FFEF-543A-400E-BD95-5F1C8EF1E526}" type="pres">
      <dgm:prSet presAssocID="{80446687-0830-4903-A087-7E4F10A4D4D9}" presName="rootText" presStyleLbl="node3" presStyleIdx="3" presStyleCnt="4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EE866A-DF2C-4146-941C-D376A541A84C}" type="pres">
      <dgm:prSet presAssocID="{80446687-0830-4903-A087-7E4F10A4D4D9}" presName="rootConnector" presStyleLbl="node3" presStyleIdx="3" presStyleCnt="4"/>
      <dgm:spPr/>
      <dgm:t>
        <a:bodyPr/>
        <a:lstStyle/>
        <a:p>
          <a:endParaRPr lang="en-US"/>
        </a:p>
      </dgm:t>
    </dgm:pt>
    <dgm:pt modelId="{0CD22EC3-6858-40D2-B709-8E84A805A4F6}" type="pres">
      <dgm:prSet presAssocID="{80446687-0830-4903-A087-7E4F10A4D4D9}" presName="hierChild4" presStyleCnt="0"/>
      <dgm:spPr/>
    </dgm:pt>
    <dgm:pt modelId="{24EDEFD4-284A-4063-9B6B-24FB4ABF60CF}" type="pres">
      <dgm:prSet presAssocID="{CD0B4927-7C27-45BB-9F56-933F07D6E104}" presName="Name35" presStyleLbl="parChTrans1D4" presStyleIdx="6" presStyleCnt="8" custSzY="241545"/>
      <dgm:spPr/>
      <dgm:t>
        <a:bodyPr/>
        <a:lstStyle/>
        <a:p>
          <a:endParaRPr lang="en-US"/>
        </a:p>
      </dgm:t>
    </dgm:pt>
    <dgm:pt modelId="{0FA066F3-CB6B-4B34-B2A4-FA872D55C3EB}" type="pres">
      <dgm:prSet presAssocID="{BB38584A-DBB7-4403-B416-0C2412FDEDC8}" presName="hierRoot2" presStyleCnt="0">
        <dgm:presLayoutVars>
          <dgm:hierBranch/>
        </dgm:presLayoutVars>
      </dgm:prSet>
      <dgm:spPr/>
    </dgm:pt>
    <dgm:pt modelId="{3002249B-2413-423C-82D1-0B7F79A78C9A}" type="pres">
      <dgm:prSet presAssocID="{BB38584A-DBB7-4403-B416-0C2412FDEDC8}" presName="rootComposite" presStyleCnt="0"/>
      <dgm:spPr/>
    </dgm:pt>
    <dgm:pt modelId="{D035364B-470D-474E-9522-CFDD09E921DF}" type="pres">
      <dgm:prSet presAssocID="{BB38584A-DBB7-4403-B416-0C2412FDEDC8}" presName="rootText" presStyleLbl="node4" presStyleIdx="6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FCAE5D-4DDA-4350-BC13-6E0256A5C41E}" type="pres">
      <dgm:prSet presAssocID="{BB38584A-DBB7-4403-B416-0C2412FDEDC8}" presName="rootConnector" presStyleLbl="node4" presStyleIdx="6" presStyleCnt="8"/>
      <dgm:spPr/>
      <dgm:t>
        <a:bodyPr/>
        <a:lstStyle/>
        <a:p>
          <a:endParaRPr lang="en-US"/>
        </a:p>
      </dgm:t>
    </dgm:pt>
    <dgm:pt modelId="{089B1F6D-440A-4E9C-96B2-179DDD0060C4}" type="pres">
      <dgm:prSet presAssocID="{BB38584A-DBB7-4403-B416-0C2412FDEDC8}" presName="hierChild4" presStyleCnt="0"/>
      <dgm:spPr/>
    </dgm:pt>
    <dgm:pt modelId="{BC7332E9-0297-4753-B2CB-4F8B58DE3ED7}" type="pres">
      <dgm:prSet presAssocID="{BB38584A-DBB7-4403-B416-0C2412FDEDC8}" presName="hierChild5" presStyleCnt="0"/>
      <dgm:spPr/>
    </dgm:pt>
    <dgm:pt modelId="{40186091-C22C-427B-AE0B-05C607FD26B6}" type="pres">
      <dgm:prSet presAssocID="{7376E45F-87B8-4950-82A4-16DAFE1C1C70}" presName="Name35" presStyleLbl="parChTrans1D4" presStyleIdx="7" presStyleCnt="8" custSzY="241545"/>
      <dgm:spPr/>
      <dgm:t>
        <a:bodyPr/>
        <a:lstStyle/>
        <a:p>
          <a:endParaRPr lang="en-US"/>
        </a:p>
      </dgm:t>
    </dgm:pt>
    <dgm:pt modelId="{EB3AD14C-B81E-4998-8242-61C612132C4C}" type="pres">
      <dgm:prSet presAssocID="{DB6B0D34-787B-4FD1-AE1D-43F7DB1A95DC}" presName="hierRoot2" presStyleCnt="0">
        <dgm:presLayoutVars>
          <dgm:hierBranch/>
        </dgm:presLayoutVars>
      </dgm:prSet>
      <dgm:spPr/>
    </dgm:pt>
    <dgm:pt modelId="{1C1C540B-A320-4EC9-AC68-4828762D3D71}" type="pres">
      <dgm:prSet presAssocID="{DB6B0D34-787B-4FD1-AE1D-43F7DB1A95DC}" presName="rootComposite" presStyleCnt="0"/>
      <dgm:spPr/>
    </dgm:pt>
    <dgm:pt modelId="{74C736E5-DA29-4B23-95DD-010E2A91C7BA}" type="pres">
      <dgm:prSet presAssocID="{DB6B0D34-787B-4FD1-AE1D-43F7DB1A95DC}" presName="rootText" presStyleLbl="node4" presStyleIdx="7" presStyleCnt="8" custScaleY="157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78978A-3C9F-4CD5-AA9A-DA73EF35F3DA}" type="pres">
      <dgm:prSet presAssocID="{DB6B0D34-787B-4FD1-AE1D-43F7DB1A95DC}" presName="rootConnector" presStyleLbl="node4" presStyleIdx="7" presStyleCnt="8"/>
      <dgm:spPr/>
      <dgm:t>
        <a:bodyPr/>
        <a:lstStyle/>
        <a:p>
          <a:endParaRPr lang="en-US"/>
        </a:p>
      </dgm:t>
    </dgm:pt>
    <dgm:pt modelId="{ED63A7B8-AD33-46EB-A5CC-16F261F17CCD}" type="pres">
      <dgm:prSet presAssocID="{DB6B0D34-787B-4FD1-AE1D-43F7DB1A95DC}" presName="hierChild4" presStyleCnt="0"/>
      <dgm:spPr/>
    </dgm:pt>
    <dgm:pt modelId="{5D9A7C7C-D489-48A4-A016-2E5CA7FC79F8}" type="pres">
      <dgm:prSet presAssocID="{DB6B0D34-787B-4FD1-AE1D-43F7DB1A95DC}" presName="hierChild5" presStyleCnt="0"/>
      <dgm:spPr/>
    </dgm:pt>
    <dgm:pt modelId="{0BE480A8-D89A-4AEB-A924-3C18F56EF8AC}" type="pres">
      <dgm:prSet presAssocID="{80446687-0830-4903-A087-7E4F10A4D4D9}" presName="hierChild5" presStyleCnt="0"/>
      <dgm:spPr/>
    </dgm:pt>
    <dgm:pt modelId="{672912FF-780F-4EF5-9E23-5CD7547E374D}" type="pres">
      <dgm:prSet presAssocID="{86096A75-2EC6-49C2-B236-D475C6734592}" presName="hierChild5" presStyleCnt="0"/>
      <dgm:spPr/>
    </dgm:pt>
    <dgm:pt modelId="{592AD322-2E7E-4808-A7A4-DD09FCDD0713}" type="pres">
      <dgm:prSet presAssocID="{C7A8D579-603A-4843-8ADC-07837AF314E7}" presName="hierChild3" presStyleCnt="0"/>
      <dgm:spPr/>
    </dgm:pt>
  </dgm:ptLst>
  <dgm:cxnLst>
    <dgm:cxn modelId="{6985F8B3-4483-4694-8963-AA74796DF28F}" srcId="{E737E48B-3968-4467-8B09-7CAFC2D07ECE}" destId="{80F871A1-4448-42FD-B075-15690EAA9C6E}" srcOrd="0" destOrd="0" parTransId="{3BC612F3-2CDA-48AE-8487-6256B6BF8BF1}" sibTransId="{E66656D0-3902-4A66-9141-6195107889E0}"/>
    <dgm:cxn modelId="{7E7F1117-379E-4BE1-BD89-4C454FD9E876}" type="presOf" srcId="{C7A8D579-603A-4843-8ADC-07837AF314E7}" destId="{4DD6A370-3183-4231-B164-E9D71AB88E02}" srcOrd="1" destOrd="0" presId="urn:microsoft.com/office/officeart/2005/8/layout/orgChart1"/>
    <dgm:cxn modelId="{FB0F63C1-AAF8-4996-A003-726CEC2A239B}" type="presOf" srcId="{184DB2E7-BAED-49AE-A669-81ABE997246B}" destId="{1AB1FC0B-8268-44D2-A199-84BEA784DE3E}" srcOrd="0" destOrd="0" presId="urn:microsoft.com/office/officeart/2005/8/layout/orgChart1"/>
    <dgm:cxn modelId="{750F94EA-B0DD-414F-A7CA-26D097D86F96}" type="presOf" srcId="{AF61A87A-543C-4FA4-9DA5-AA2B1D709D9B}" destId="{CB2B4D85-55C8-49D4-8C6D-618F13C87BFD}" srcOrd="1" destOrd="0" presId="urn:microsoft.com/office/officeart/2005/8/layout/orgChart1"/>
    <dgm:cxn modelId="{C74E4D5B-0C9E-4822-8EB3-482B04FE3454}" type="presOf" srcId="{E737E48B-3968-4467-8B09-7CAFC2D07ECE}" destId="{8A9B205F-F45F-4683-AD87-FD2A051E3E40}" srcOrd="0" destOrd="0" presId="urn:microsoft.com/office/officeart/2005/8/layout/orgChart1"/>
    <dgm:cxn modelId="{1B863921-9531-41D6-8535-5E1DAF6EB17D}" type="presOf" srcId="{86096A75-2EC6-49C2-B236-D475C6734592}" destId="{3A566AB9-D912-4070-A09A-2D85EF10F05D}" srcOrd="0" destOrd="0" presId="urn:microsoft.com/office/officeart/2005/8/layout/orgChart1"/>
    <dgm:cxn modelId="{5B9B59F8-6112-4B56-B2B5-AFE5BCAB90FE}" type="presOf" srcId="{86096A75-2EC6-49C2-B236-D475C6734592}" destId="{C7A82FF9-6736-45F2-B6AE-37518D4561A2}" srcOrd="1" destOrd="0" presId="urn:microsoft.com/office/officeart/2005/8/layout/orgChart1"/>
    <dgm:cxn modelId="{2CB492AA-7B08-4738-919B-DD388303D991}" type="presOf" srcId="{E737E48B-3968-4467-8B09-7CAFC2D07ECE}" destId="{10F054AA-524F-476A-AF83-70C202FE0125}" srcOrd="1" destOrd="0" presId="urn:microsoft.com/office/officeart/2005/8/layout/orgChart1"/>
    <dgm:cxn modelId="{C2BF05E8-2155-41A7-AA41-A0DD589E8DB0}" type="presOf" srcId="{D6264435-D2DF-47C2-A6DC-B1AB63CD2C99}" destId="{384AA358-A141-4D66-95EF-7564B5365BD8}" srcOrd="1" destOrd="0" presId="urn:microsoft.com/office/officeart/2005/8/layout/orgChart1"/>
    <dgm:cxn modelId="{D22D0F17-79AB-470C-AC6B-56395EA02223}" srcId="{3B4FDF42-1D3D-41FE-B662-B93EF913B6CD}" destId="{C7A8D579-603A-4843-8ADC-07837AF314E7}" srcOrd="0" destOrd="0" parTransId="{CA06D6AB-21DC-4C84-A0DB-3262CDACC8D8}" sibTransId="{7D5805DB-78E0-4DB0-8A7B-EA592D030B71}"/>
    <dgm:cxn modelId="{A50F622A-3B4A-46D5-B1F0-949CAB68F621}" type="presOf" srcId="{AF552EAE-11F8-4BD6-BD23-3FFFE2B8AD05}" destId="{72001907-180C-493D-B513-1A0388DAADFF}" srcOrd="0" destOrd="0" presId="urn:microsoft.com/office/officeart/2005/8/layout/orgChart1"/>
    <dgm:cxn modelId="{BE76350A-3A0B-45D8-BCFE-B32E8DCC4C79}" srcId="{80446687-0830-4903-A087-7E4F10A4D4D9}" destId="{DB6B0D34-787B-4FD1-AE1D-43F7DB1A95DC}" srcOrd="1" destOrd="0" parTransId="{7376E45F-87B8-4950-82A4-16DAFE1C1C70}" sibTransId="{7D2CA6EA-FE06-44B4-B1CB-E180D5A7F656}"/>
    <dgm:cxn modelId="{FEFE74BF-AB67-4189-8077-B5970EDB6FBF}" type="presOf" srcId="{6616003F-8C3C-49AD-B8E9-CE1D186BFE46}" destId="{09FF531F-A504-4E82-AB71-39DDCCACDA41}" srcOrd="0" destOrd="0" presId="urn:microsoft.com/office/officeart/2005/8/layout/orgChart1"/>
    <dgm:cxn modelId="{8DEF226D-BD75-4030-917A-7B351A5E3942}" type="presOf" srcId="{FBFBEB03-97BD-47C9-A043-95B69FDF90BC}" destId="{D0D522AC-1C75-41AB-AC3F-5B87E72657D2}" srcOrd="0" destOrd="0" presId="urn:microsoft.com/office/officeart/2005/8/layout/orgChart1"/>
    <dgm:cxn modelId="{9AC6A46E-F865-4803-B328-30C0D9A017E3}" type="presOf" srcId="{4F39D2F8-CBA1-40FF-8048-FDA75EC390CA}" destId="{CF7BCB6D-AE60-40E8-AA67-F38F7C7BAC01}" srcOrd="0" destOrd="0" presId="urn:microsoft.com/office/officeart/2005/8/layout/orgChart1"/>
    <dgm:cxn modelId="{B5C881B2-62D6-4324-AC4F-92989F70FBCA}" type="presOf" srcId="{D6264435-D2DF-47C2-A6DC-B1AB63CD2C99}" destId="{C7C5829D-DB86-4047-8CDD-EF7EC98750C5}" srcOrd="0" destOrd="0" presId="urn:microsoft.com/office/officeart/2005/8/layout/orgChart1"/>
    <dgm:cxn modelId="{659AC2E2-9339-4CCD-940B-B9815839465C}" type="presOf" srcId="{184DB2E7-BAED-49AE-A669-81ABE997246B}" destId="{B7E308EB-4EB0-42EF-AA66-7B39895588AD}" srcOrd="1" destOrd="0" presId="urn:microsoft.com/office/officeart/2005/8/layout/orgChart1"/>
    <dgm:cxn modelId="{F3F21EC7-6010-4B7B-99BA-051B9601EFAD}" srcId="{80446687-0830-4903-A087-7E4F10A4D4D9}" destId="{BB38584A-DBB7-4403-B416-0C2412FDEDC8}" srcOrd="0" destOrd="0" parTransId="{CD0B4927-7C27-45BB-9F56-933F07D6E104}" sibTransId="{B883BA69-D305-424D-8525-29BF4A07E624}"/>
    <dgm:cxn modelId="{B40D68CD-FFA8-4AEA-80FD-A29E833FFFF4}" type="presOf" srcId="{AF552EAE-11F8-4BD6-BD23-3FFFE2B8AD05}" destId="{E122B830-6EC9-4182-ADC3-4DCF37377338}" srcOrd="1" destOrd="0" presId="urn:microsoft.com/office/officeart/2005/8/layout/orgChart1"/>
    <dgm:cxn modelId="{119F10BC-037C-4F5F-88E6-EE018C662B2F}" type="presOf" srcId="{0237DC51-6267-436B-A605-7A5E758D8D9F}" destId="{E22C4D22-7066-45C1-ACEE-2B77844E61B5}" srcOrd="0" destOrd="0" presId="urn:microsoft.com/office/officeart/2005/8/layout/orgChart1"/>
    <dgm:cxn modelId="{9F3A9ADE-48E0-449B-A953-702EF589C5E6}" type="presOf" srcId="{FBFBEB03-97BD-47C9-A043-95B69FDF90BC}" destId="{31D017EC-9067-46F7-B88E-4B55C0F78839}" srcOrd="1" destOrd="0" presId="urn:microsoft.com/office/officeart/2005/8/layout/orgChart1"/>
    <dgm:cxn modelId="{2F3FB3D7-B8B6-4C37-9C8E-D89C6BA86A02}" type="presOf" srcId="{8911F9E0-882E-487F-889A-C573AA73D2BC}" destId="{178588EC-E694-4805-BFB4-25127B9FA3B1}" srcOrd="0" destOrd="0" presId="urn:microsoft.com/office/officeart/2005/8/layout/orgChart1"/>
    <dgm:cxn modelId="{6E9147CA-760A-4BE5-8AFE-A07EE754BE7A}" type="presOf" srcId="{F8D86455-16F2-4E8F-B94C-2D829A4C1FDF}" destId="{D56B19BC-EC12-4DF1-A999-39DAC61B7910}" srcOrd="0" destOrd="0" presId="urn:microsoft.com/office/officeart/2005/8/layout/orgChart1"/>
    <dgm:cxn modelId="{1D3FF33B-9243-41ED-B9B7-98C6E620954B}" type="presOf" srcId="{80446687-0830-4903-A087-7E4F10A4D4D9}" destId="{D747FFEF-543A-400E-BD95-5F1C8EF1E526}" srcOrd="0" destOrd="0" presId="urn:microsoft.com/office/officeart/2005/8/layout/orgChart1"/>
    <dgm:cxn modelId="{E062EE5B-4110-4A80-B5A3-10C82397909A}" srcId="{C7A8D579-603A-4843-8ADC-07837AF314E7}" destId="{1502269B-A548-4B41-A155-5B286BD48B61}" srcOrd="0" destOrd="0" parTransId="{8911F9E0-882E-487F-889A-C573AA73D2BC}" sibTransId="{D07E110A-C7D5-4E91-BFB7-B0CBF42D8074}"/>
    <dgm:cxn modelId="{1A9F4304-AB62-49D7-B5D1-D7FA09181AED}" srcId="{1502269B-A548-4B41-A155-5B286BD48B61}" destId="{AF552EAE-11F8-4BD6-BD23-3FFFE2B8AD05}" srcOrd="1" destOrd="0" parTransId="{AC91D931-42E8-42E2-95E9-603CE6450888}" sibTransId="{1D7732EE-0EBC-4B2C-8FC6-0067DD462486}"/>
    <dgm:cxn modelId="{2F644590-EC88-4789-85F0-39A9212844A2}" type="presOf" srcId="{BB38584A-DBB7-4403-B416-0C2412FDEDC8}" destId="{D035364B-470D-474E-9522-CFDD09E921DF}" srcOrd="0" destOrd="0" presId="urn:microsoft.com/office/officeart/2005/8/layout/orgChart1"/>
    <dgm:cxn modelId="{9AA89026-F270-4478-9B4D-FCB3222970CC}" type="presOf" srcId="{F91EDFBC-0752-4E92-BD11-8BFCEC56F4F1}" destId="{B2669848-8C5D-45D9-8762-95AD5B9151D2}" srcOrd="0" destOrd="0" presId="urn:microsoft.com/office/officeart/2005/8/layout/orgChart1"/>
    <dgm:cxn modelId="{8B398521-0C00-48D1-88B8-D0E1B8AF71A3}" type="presOf" srcId="{80F871A1-4448-42FD-B075-15690EAA9C6E}" destId="{DAD9BE1D-FAB2-4E62-94A7-04F21376ED19}" srcOrd="0" destOrd="0" presId="urn:microsoft.com/office/officeart/2005/8/layout/orgChart1"/>
    <dgm:cxn modelId="{A6E61CAC-5646-4439-BD64-0E22722C4FF7}" type="presOf" srcId="{BB38584A-DBB7-4403-B416-0C2412FDEDC8}" destId="{D6FCAE5D-4DDA-4350-BC13-6E0256A5C41E}" srcOrd="1" destOrd="0" presId="urn:microsoft.com/office/officeart/2005/8/layout/orgChart1"/>
    <dgm:cxn modelId="{E71108DD-82B4-4570-82E3-B11F62C2E108}" type="presOf" srcId="{B922C3BB-3B2C-444F-8906-6A50E99C303D}" destId="{1487C154-6088-4EC1-AE11-3E9F54597345}" srcOrd="0" destOrd="0" presId="urn:microsoft.com/office/officeart/2005/8/layout/orgChart1"/>
    <dgm:cxn modelId="{9322343E-C5B7-484D-8956-9BB7D8FCA202}" type="presOf" srcId="{60307674-AC15-42AB-8133-3B5FA8C0BDD7}" destId="{3F219069-2EA1-453C-8C7B-B494EC3B2858}" srcOrd="0" destOrd="0" presId="urn:microsoft.com/office/officeart/2005/8/layout/orgChart1"/>
    <dgm:cxn modelId="{981F81AE-38A8-46F3-A744-53E0D051C913}" type="presOf" srcId="{1502269B-A548-4B41-A155-5B286BD48B61}" destId="{534C9AE4-5C53-48D2-9080-A5B6E5D77D58}" srcOrd="1" destOrd="0" presId="urn:microsoft.com/office/officeart/2005/8/layout/orgChart1"/>
    <dgm:cxn modelId="{F9DD857D-2F08-4757-917C-A1FE189623CB}" type="presOf" srcId="{CD0B4927-7C27-45BB-9F56-933F07D6E104}" destId="{24EDEFD4-284A-4063-9B6B-24FB4ABF60CF}" srcOrd="0" destOrd="0" presId="urn:microsoft.com/office/officeart/2005/8/layout/orgChart1"/>
    <dgm:cxn modelId="{810D6A89-4EF9-4BF9-A1E6-5D6EE3A0E7F2}" srcId="{86096A75-2EC6-49C2-B236-D475C6734592}" destId="{E737E48B-3968-4467-8B09-7CAFC2D07ECE}" srcOrd="0" destOrd="0" parTransId="{20DEA6A7-A336-40FC-84FA-74FB443E4C4D}" sibTransId="{EE5BA1C0-EADF-40A8-8840-14DBC9789E1A}"/>
    <dgm:cxn modelId="{E5008AFD-43FA-4EAA-A134-BEB0F9FB355D}" type="presOf" srcId="{B922C3BB-3B2C-444F-8906-6A50E99C303D}" destId="{9EC4832E-D321-4ED8-AB20-63FB5DB82FC2}" srcOrd="1" destOrd="0" presId="urn:microsoft.com/office/officeart/2005/8/layout/orgChart1"/>
    <dgm:cxn modelId="{945C7A8D-5426-4A39-94DA-8FC3E10CE192}" type="presOf" srcId="{F77DC1E7-D451-46D9-B535-976B6E9078A9}" destId="{F5762364-A469-4AFD-A57C-8A66D5DDAEA0}" srcOrd="0" destOrd="0" presId="urn:microsoft.com/office/officeart/2005/8/layout/orgChart1"/>
    <dgm:cxn modelId="{DE5598FA-0AC9-400B-8960-FF036EFCADF0}" type="presOf" srcId="{3B4FDF42-1D3D-41FE-B662-B93EF913B6CD}" destId="{0B829C31-DB93-4A66-8C38-EF42CE78ACBB}" srcOrd="0" destOrd="0" presId="urn:microsoft.com/office/officeart/2005/8/layout/orgChart1"/>
    <dgm:cxn modelId="{1142C498-42FC-4A15-A2D8-253690FC28F5}" srcId="{E737E48B-3968-4467-8B09-7CAFC2D07ECE}" destId="{FBFBEB03-97BD-47C9-A043-95B69FDF90BC}" srcOrd="1" destOrd="0" parTransId="{F8D86455-16F2-4E8F-B94C-2D829A4C1FDF}" sibTransId="{1346128A-2EB5-430C-A743-648E12DD9B66}"/>
    <dgm:cxn modelId="{CC94F9C8-CDD6-4A27-A76E-F5A008C0DF9F}" srcId="{AF552EAE-11F8-4BD6-BD23-3FFFE2B8AD05}" destId="{184DB2E7-BAED-49AE-A669-81ABE997246B}" srcOrd="1" destOrd="0" parTransId="{4F39D2F8-CBA1-40FF-8048-FDA75EC390CA}" sibTransId="{2FAA2D37-1D3B-4721-9A8A-D1898E1C2B81}"/>
    <dgm:cxn modelId="{91553129-8FE6-41A5-BBE6-8D4EC92AFBF4}" srcId="{C7A8D579-603A-4843-8ADC-07837AF314E7}" destId="{86096A75-2EC6-49C2-B236-D475C6734592}" srcOrd="1" destOrd="0" parTransId="{0237DC51-6267-436B-A605-7A5E758D8D9F}" sibTransId="{17226326-C817-491E-AA8A-E716C43AACCB}"/>
    <dgm:cxn modelId="{65686EF6-421A-4DD5-9D68-D7B33C60DA70}" type="presOf" srcId="{B3EAEDC9-2C96-491C-BC35-B56884B05333}" destId="{257A3BA9-0A88-4C0D-9611-721A009C1364}" srcOrd="0" destOrd="0" presId="urn:microsoft.com/office/officeart/2005/8/layout/orgChart1"/>
    <dgm:cxn modelId="{3AF46708-FF8C-4379-B72D-7FCB26C3B546}" type="presOf" srcId="{AC91D931-42E8-42E2-95E9-603CE6450888}" destId="{E90E993F-2EFB-4A40-981B-8E2C451DF945}" srcOrd="0" destOrd="0" presId="urn:microsoft.com/office/officeart/2005/8/layout/orgChart1"/>
    <dgm:cxn modelId="{06EFB782-CF55-421B-B9A6-7B1241A045D8}" type="presOf" srcId="{611BA0DF-B69A-4AAF-8D8A-5FA23CC51E15}" destId="{E22FE1B9-C248-494A-87DC-01A3C51B2194}" srcOrd="0" destOrd="0" presId="urn:microsoft.com/office/officeart/2005/8/layout/orgChart1"/>
    <dgm:cxn modelId="{6545F35D-8669-421B-8156-AAB2130AE69C}" type="presOf" srcId="{611BA0DF-B69A-4AAF-8D8A-5FA23CC51E15}" destId="{0F94BE44-E232-4DE0-AB75-CEA13B08DB9C}" srcOrd="1" destOrd="0" presId="urn:microsoft.com/office/officeart/2005/8/layout/orgChart1"/>
    <dgm:cxn modelId="{EFAC7191-DB89-4923-B44F-79F3BBA299CE}" type="presOf" srcId="{3BC612F3-2CDA-48AE-8487-6256B6BF8BF1}" destId="{1D109102-3A96-436D-A7A4-C9EEED7699F7}" srcOrd="0" destOrd="0" presId="urn:microsoft.com/office/officeart/2005/8/layout/orgChart1"/>
    <dgm:cxn modelId="{683D4BCE-6D40-4852-9E61-99031C14E3DE}" type="presOf" srcId="{DB6B0D34-787B-4FD1-AE1D-43F7DB1A95DC}" destId="{8D78978A-3C9F-4CD5-AA9A-DA73EF35F3DA}" srcOrd="1" destOrd="0" presId="urn:microsoft.com/office/officeart/2005/8/layout/orgChart1"/>
    <dgm:cxn modelId="{D2BC21B5-5A9E-4479-87B4-BB6D7068AF05}" type="presOf" srcId="{7376E45F-87B8-4950-82A4-16DAFE1C1C70}" destId="{40186091-C22C-427B-AE0B-05C607FD26B6}" srcOrd="0" destOrd="0" presId="urn:microsoft.com/office/officeart/2005/8/layout/orgChart1"/>
    <dgm:cxn modelId="{4174E575-38FA-4557-9728-A283B85E30BE}" type="presOf" srcId="{C7A8D579-603A-4843-8ADC-07837AF314E7}" destId="{DFFCFB7C-1096-427D-81E6-88323ACCB420}" srcOrd="0" destOrd="0" presId="urn:microsoft.com/office/officeart/2005/8/layout/orgChart1"/>
    <dgm:cxn modelId="{13118DE6-6215-4140-A77F-CEB93DB959F8}" type="presOf" srcId="{DB6B0D34-787B-4FD1-AE1D-43F7DB1A95DC}" destId="{74C736E5-DA29-4B23-95DD-010E2A91C7BA}" srcOrd="0" destOrd="0" presId="urn:microsoft.com/office/officeart/2005/8/layout/orgChart1"/>
    <dgm:cxn modelId="{5C252E49-E597-40CD-A0B4-61A65607B5C9}" srcId="{611BA0DF-B69A-4AAF-8D8A-5FA23CC51E15}" destId="{B922C3BB-3B2C-444F-8906-6A50E99C303D}" srcOrd="0" destOrd="0" parTransId="{B3EAEDC9-2C96-491C-BC35-B56884B05333}" sibTransId="{EBA54D3E-6C53-4E90-A5D1-6327AFEB80C9}"/>
    <dgm:cxn modelId="{33C6DE4A-B421-4972-B1B8-E0BAFA57B581}" srcId="{611BA0DF-B69A-4AAF-8D8A-5FA23CC51E15}" destId="{AF61A87A-543C-4FA4-9DA5-AA2B1D709D9B}" srcOrd="1" destOrd="0" parTransId="{60307674-AC15-42AB-8133-3B5FA8C0BDD7}" sibTransId="{6A5C4768-0D6A-42B0-9D5B-51316574C53C}"/>
    <dgm:cxn modelId="{82A6FC1B-DFFF-4024-9B64-8A008BA4854C}" type="presOf" srcId="{AF61A87A-543C-4FA4-9DA5-AA2B1D709D9B}" destId="{CBD8D7C7-8B41-4CA5-8364-5C26D5FAB922}" srcOrd="0" destOrd="0" presId="urn:microsoft.com/office/officeart/2005/8/layout/orgChart1"/>
    <dgm:cxn modelId="{496338E2-0D93-4EC5-BB95-A15DD28A753E}" srcId="{86096A75-2EC6-49C2-B236-D475C6734592}" destId="{80446687-0830-4903-A087-7E4F10A4D4D9}" srcOrd="1" destOrd="0" parTransId="{F77DC1E7-D451-46D9-B535-976B6E9078A9}" sibTransId="{26F7849C-3525-49A5-B92A-4728326A9A1E}"/>
    <dgm:cxn modelId="{8DC8C126-D3D2-4B0E-9F61-88C66F9D5B06}" type="presOf" srcId="{1502269B-A548-4B41-A155-5B286BD48B61}" destId="{3BF1C32F-9C7E-4A88-A6BD-38ACA65B7685}" srcOrd="0" destOrd="0" presId="urn:microsoft.com/office/officeart/2005/8/layout/orgChart1"/>
    <dgm:cxn modelId="{1864B600-E98E-4ADC-A3DF-A04F9AA562A8}" srcId="{AF552EAE-11F8-4BD6-BD23-3FFFE2B8AD05}" destId="{D6264435-D2DF-47C2-A6DC-B1AB63CD2C99}" srcOrd="0" destOrd="0" parTransId="{6616003F-8C3C-49AD-B8E9-CE1D186BFE46}" sibTransId="{D9F82879-B37E-4CA1-AB42-BBB6583D40E7}"/>
    <dgm:cxn modelId="{C2A606B7-D2A2-4ACD-B8EA-F1ED6D12C609}" srcId="{1502269B-A548-4B41-A155-5B286BD48B61}" destId="{611BA0DF-B69A-4AAF-8D8A-5FA23CC51E15}" srcOrd="0" destOrd="0" parTransId="{F91EDFBC-0752-4E92-BD11-8BFCEC56F4F1}" sibTransId="{D42368EE-4B74-4718-B82F-F557F9B3A192}"/>
    <dgm:cxn modelId="{3F8E9940-431A-46A2-8E85-7BD63FEE8CA3}" type="presOf" srcId="{80F871A1-4448-42FD-B075-15690EAA9C6E}" destId="{0A0E3133-8436-4D80-A0DA-871B0F817521}" srcOrd="1" destOrd="0" presId="urn:microsoft.com/office/officeart/2005/8/layout/orgChart1"/>
    <dgm:cxn modelId="{4952EC6C-F2C3-44E5-B2E7-BC57DBE2B29C}" type="presOf" srcId="{80446687-0830-4903-A087-7E4F10A4D4D9}" destId="{40EE866A-DF2C-4146-941C-D376A541A84C}" srcOrd="1" destOrd="0" presId="urn:microsoft.com/office/officeart/2005/8/layout/orgChart1"/>
    <dgm:cxn modelId="{CFD86E49-12E2-4884-A338-0A43954BEE1D}" type="presOf" srcId="{20DEA6A7-A336-40FC-84FA-74FB443E4C4D}" destId="{003F0426-EC3C-4C2B-B505-8AFDF962EBA3}" srcOrd="0" destOrd="0" presId="urn:microsoft.com/office/officeart/2005/8/layout/orgChart1"/>
    <dgm:cxn modelId="{14496B30-66B9-46C5-9489-8B952AA157B4}" type="presParOf" srcId="{0B829C31-DB93-4A66-8C38-EF42CE78ACBB}" destId="{FE13E30E-4589-446F-92B9-6EF57C07C549}" srcOrd="0" destOrd="0" presId="urn:microsoft.com/office/officeart/2005/8/layout/orgChart1"/>
    <dgm:cxn modelId="{05970761-1F07-44FC-83FA-52A74274EB50}" type="presParOf" srcId="{FE13E30E-4589-446F-92B9-6EF57C07C549}" destId="{70467985-9769-4E86-BB16-E319A9AA3AC6}" srcOrd="0" destOrd="0" presId="urn:microsoft.com/office/officeart/2005/8/layout/orgChart1"/>
    <dgm:cxn modelId="{B6A8F7B7-0520-4BAD-92A5-E7BEFF7F955B}" type="presParOf" srcId="{70467985-9769-4E86-BB16-E319A9AA3AC6}" destId="{DFFCFB7C-1096-427D-81E6-88323ACCB420}" srcOrd="0" destOrd="0" presId="urn:microsoft.com/office/officeart/2005/8/layout/orgChart1"/>
    <dgm:cxn modelId="{2FD6B78D-8AC3-4180-B15A-FE5694A25CC3}" type="presParOf" srcId="{70467985-9769-4E86-BB16-E319A9AA3AC6}" destId="{4DD6A370-3183-4231-B164-E9D71AB88E02}" srcOrd="1" destOrd="0" presId="urn:microsoft.com/office/officeart/2005/8/layout/orgChart1"/>
    <dgm:cxn modelId="{A8F8D71B-D2E0-4B0E-AE46-F263453D16C8}" type="presParOf" srcId="{FE13E30E-4589-446F-92B9-6EF57C07C549}" destId="{D979EACB-BD7D-49B4-86FD-04C2840CCCDE}" srcOrd="1" destOrd="0" presId="urn:microsoft.com/office/officeart/2005/8/layout/orgChart1"/>
    <dgm:cxn modelId="{23314BEA-09D4-44A5-9C9A-2AFF065B46CC}" type="presParOf" srcId="{D979EACB-BD7D-49B4-86FD-04C2840CCCDE}" destId="{178588EC-E694-4805-BFB4-25127B9FA3B1}" srcOrd="0" destOrd="0" presId="urn:microsoft.com/office/officeart/2005/8/layout/orgChart1"/>
    <dgm:cxn modelId="{40405591-62EF-4210-968E-695445FD4914}" type="presParOf" srcId="{D979EACB-BD7D-49B4-86FD-04C2840CCCDE}" destId="{C052D3DC-D09F-4A49-9FF2-A4E2FB316D28}" srcOrd="1" destOrd="0" presId="urn:microsoft.com/office/officeart/2005/8/layout/orgChart1"/>
    <dgm:cxn modelId="{E39FD0A9-F513-4EA5-91E3-394EB5097AFC}" type="presParOf" srcId="{C052D3DC-D09F-4A49-9FF2-A4E2FB316D28}" destId="{CCA60635-16F5-4B58-94A9-A91EBB898F28}" srcOrd="0" destOrd="0" presId="urn:microsoft.com/office/officeart/2005/8/layout/orgChart1"/>
    <dgm:cxn modelId="{901D9268-59E1-49B0-AB8C-750268B39DD1}" type="presParOf" srcId="{CCA60635-16F5-4B58-94A9-A91EBB898F28}" destId="{3BF1C32F-9C7E-4A88-A6BD-38ACA65B7685}" srcOrd="0" destOrd="0" presId="urn:microsoft.com/office/officeart/2005/8/layout/orgChart1"/>
    <dgm:cxn modelId="{C70D1370-174E-4C3C-99C1-46581056A24B}" type="presParOf" srcId="{CCA60635-16F5-4B58-94A9-A91EBB898F28}" destId="{534C9AE4-5C53-48D2-9080-A5B6E5D77D58}" srcOrd="1" destOrd="0" presId="urn:microsoft.com/office/officeart/2005/8/layout/orgChart1"/>
    <dgm:cxn modelId="{6136DA66-B2B4-449C-8EA1-13DB643F9C08}" type="presParOf" srcId="{C052D3DC-D09F-4A49-9FF2-A4E2FB316D28}" destId="{11DE39F1-8E0E-41A5-AF63-9085147D23C6}" srcOrd="1" destOrd="0" presId="urn:microsoft.com/office/officeart/2005/8/layout/orgChart1"/>
    <dgm:cxn modelId="{41C68F7D-02AE-4103-B506-1DA3F869B376}" type="presParOf" srcId="{11DE39F1-8E0E-41A5-AF63-9085147D23C6}" destId="{B2669848-8C5D-45D9-8762-95AD5B9151D2}" srcOrd="0" destOrd="0" presId="urn:microsoft.com/office/officeart/2005/8/layout/orgChart1"/>
    <dgm:cxn modelId="{DC78A7F4-8B0B-47ED-BD8A-DF486E9AB7A6}" type="presParOf" srcId="{11DE39F1-8E0E-41A5-AF63-9085147D23C6}" destId="{52261309-4387-4DCC-A8D2-D424E36CC8A8}" srcOrd="1" destOrd="0" presId="urn:microsoft.com/office/officeart/2005/8/layout/orgChart1"/>
    <dgm:cxn modelId="{B04C3403-D30D-4E62-BBB0-B02AD68D2F14}" type="presParOf" srcId="{52261309-4387-4DCC-A8D2-D424E36CC8A8}" destId="{A737AB90-34AB-4111-8028-1169887C6527}" srcOrd="0" destOrd="0" presId="urn:microsoft.com/office/officeart/2005/8/layout/orgChart1"/>
    <dgm:cxn modelId="{26C07069-CE51-42B8-9D8B-645FD1129F46}" type="presParOf" srcId="{A737AB90-34AB-4111-8028-1169887C6527}" destId="{E22FE1B9-C248-494A-87DC-01A3C51B2194}" srcOrd="0" destOrd="0" presId="urn:microsoft.com/office/officeart/2005/8/layout/orgChart1"/>
    <dgm:cxn modelId="{810667BA-E33A-4801-94D8-75DAFE93421B}" type="presParOf" srcId="{A737AB90-34AB-4111-8028-1169887C6527}" destId="{0F94BE44-E232-4DE0-AB75-CEA13B08DB9C}" srcOrd="1" destOrd="0" presId="urn:microsoft.com/office/officeart/2005/8/layout/orgChart1"/>
    <dgm:cxn modelId="{8A599175-4F4F-41BE-B848-D78823CE0996}" type="presParOf" srcId="{52261309-4387-4DCC-A8D2-D424E36CC8A8}" destId="{15139CB2-EA5D-4040-BA78-B22979A674BE}" srcOrd="1" destOrd="0" presId="urn:microsoft.com/office/officeart/2005/8/layout/orgChart1"/>
    <dgm:cxn modelId="{3DBD17C6-312B-4CA6-BAD5-8A415EB8FA6E}" type="presParOf" srcId="{15139CB2-EA5D-4040-BA78-B22979A674BE}" destId="{257A3BA9-0A88-4C0D-9611-721A009C1364}" srcOrd="0" destOrd="0" presId="urn:microsoft.com/office/officeart/2005/8/layout/orgChart1"/>
    <dgm:cxn modelId="{D181E8FA-FE1F-4AEF-8B86-9EA4D8ED3872}" type="presParOf" srcId="{15139CB2-EA5D-4040-BA78-B22979A674BE}" destId="{13F1B207-C338-4B59-BB61-4159524BF044}" srcOrd="1" destOrd="0" presId="urn:microsoft.com/office/officeart/2005/8/layout/orgChart1"/>
    <dgm:cxn modelId="{28B0CFBF-649D-4DC7-B668-1DC01F09260E}" type="presParOf" srcId="{13F1B207-C338-4B59-BB61-4159524BF044}" destId="{9484E950-DB03-4748-A1EE-6751EAA8BA17}" srcOrd="0" destOrd="0" presId="urn:microsoft.com/office/officeart/2005/8/layout/orgChart1"/>
    <dgm:cxn modelId="{181189F3-5843-4995-BDDA-64FD0BE52B7E}" type="presParOf" srcId="{9484E950-DB03-4748-A1EE-6751EAA8BA17}" destId="{1487C154-6088-4EC1-AE11-3E9F54597345}" srcOrd="0" destOrd="0" presId="urn:microsoft.com/office/officeart/2005/8/layout/orgChart1"/>
    <dgm:cxn modelId="{6322ACA3-4205-432C-B011-21AFFE89DED3}" type="presParOf" srcId="{9484E950-DB03-4748-A1EE-6751EAA8BA17}" destId="{9EC4832E-D321-4ED8-AB20-63FB5DB82FC2}" srcOrd="1" destOrd="0" presId="urn:microsoft.com/office/officeart/2005/8/layout/orgChart1"/>
    <dgm:cxn modelId="{61AC8E05-D072-43F9-8F73-B86F8D5A5D72}" type="presParOf" srcId="{13F1B207-C338-4B59-BB61-4159524BF044}" destId="{C53740B7-BD16-49BA-A02F-265750C291C9}" srcOrd="1" destOrd="0" presId="urn:microsoft.com/office/officeart/2005/8/layout/orgChart1"/>
    <dgm:cxn modelId="{B40EA7A9-BFDA-4B99-B5C8-460313EDC81F}" type="presParOf" srcId="{13F1B207-C338-4B59-BB61-4159524BF044}" destId="{32B20EC5-FA9B-4499-90CA-6E8928D3F89B}" srcOrd="2" destOrd="0" presId="urn:microsoft.com/office/officeart/2005/8/layout/orgChart1"/>
    <dgm:cxn modelId="{16C8A779-EA07-4300-B9C4-07CEB4FE1D2D}" type="presParOf" srcId="{15139CB2-EA5D-4040-BA78-B22979A674BE}" destId="{3F219069-2EA1-453C-8C7B-B494EC3B2858}" srcOrd="2" destOrd="0" presId="urn:microsoft.com/office/officeart/2005/8/layout/orgChart1"/>
    <dgm:cxn modelId="{4B15DC76-AD24-4407-B10C-E7FABF0A2BF2}" type="presParOf" srcId="{15139CB2-EA5D-4040-BA78-B22979A674BE}" destId="{5F9CD8CC-AF63-404B-B08D-ED6C7074617C}" srcOrd="3" destOrd="0" presId="urn:microsoft.com/office/officeart/2005/8/layout/orgChart1"/>
    <dgm:cxn modelId="{7EBF8F1D-D06D-4D77-9777-5873BFE6E1DB}" type="presParOf" srcId="{5F9CD8CC-AF63-404B-B08D-ED6C7074617C}" destId="{7B0C31FA-60B3-45C5-B64D-CE5A466DCE31}" srcOrd="0" destOrd="0" presId="urn:microsoft.com/office/officeart/2005/8/layout/orgChart1"/>
    <dgm:cxn modelId="{0FFE2884-E1D3-479F-B131-161E720F5032}" type="presParOf" srcId="{7B0C31FA-60B3-45C5-B64D-CE5A466DCE31}" destId="{CBD8D7C7-8B41-4CA5-8364-5C26D5FAB922}" srcOrd="0" destOrd="0" presId="urn:microsoft.com/office/officeart/2005/8/layout/orgChart1"/>
    <dgm:cxn modelId="{59631BD8-0387-4492-8BD8-21B17FB5EE10}" type="presParOf" srcId="{7B0C31FA-60B3-45C5-B64D-CE5A466DCE31}" destId="{CB2B4D85-55C8-49D4-8C6D-618F13C87BFD}" srcOrd="1" destOrd="0" presId="urn:microsoft.com/office/officeart/2005/8/layout/orgChart1"/>
    <dgm:cxn modelId="{FD22B91A-EDF5-457E-A513-1CB0A2016723}" type="presParOf" srcId="{5F9CD8CC-AF63-404B-B08D-ED6C7074617C}" destId="{E5DACC5C-E41F-4148-86F9-F53608B62AC7}" srcOrd="1" destOrd="0" presId="urn:microsoft.com/office/officeart/2005/8/layout/orgChart1"/>
    <dgm:cxn modelId="{14CFC651-AAE7-458C-9098-E6AE2868FC08}" type="presParOf" srcId="{5F9CD8CC-AF63-404B-B08D-ED6C7074617C}" destId="{83FC6E30-A412-45E5-894A-DDACFF7528CF}" srcOrd="2" destOrd="0" presId="urn:microsoft.com/office/officeart/2005/8/layout/orgChart1"/>
    <dgm:cxn modelId="{C14B8C23-02AA-43BB-A888-F17394C6BD7A}" type="presParOf" srcId="{52261309-4387-4DCC-A8D2-D424E36CC8A8}" destId="{2AE96527-4FA7-4492-94CF-0AFF35EC1E56}" srcOrd="2" destOrd="0" presId="urn:microsoft.com/office/officeart/2005/8/layout/orgChart1"/>
    <dgm:cxn modelId="{421FD82B-899C-44C3-B11A-901EE0F8F473}" type="presParOf" srcId="{11DE39F1-8E0E-41A5-AF63-9085147D23C6}" destId="{E90E993F-2EFB-4A40-981B-8E2C451DF945}" srcOrd="2" destOrd="0" presId="urn:microsoft.com/office/officeart/2005/8/layout/orgChart1"/>
    <dgm:cxn modelId="{92569098-3E40-4C83-8650-A360DF26F7ED}" type="presParOf" srcId="{11DE39F1-8E0E-41A5-AF63-9085147D23C6}" destId="{9ED6E7B1-9866-431E-9DB2-2FBC0E5E4F03}" srcOrd="3" destOrd="0" presId="urn:microsoft.com/office/officeart/2005/8/layout/orgChart1"/>
    <dgm:cxn modelId="{B4179381-A70A-40DB-A1E3-21A728AB4C6F}" type="presParOf" srcId="{9ED6E7B1-9866-431E-9DB2-2FBC0E5E4F03}" destId="{C3C4C955-39EA-499B-8F23-9A1C1E559C82}" srcOrd="0" destOrd="0" presId="urn:microsoft.com/office/officeart/2005/8/layout/orgChart1"/>
    <dgm:cxn modelId="{EDE6B7C3-9FDD-4CA1-B250-A5E8F9505DA5}" type="presParOf" srcId="{C3C4C955-39EA-499B-8F23-9A1C1E559C82}" destId="{72001907-180C-493D-B513-1A0388DAADFF}" srcOrd="0" destOrd="0" presId="urn:microsoft.com/office/officeart/2005/8/layout/orgChart1"/>
    <dgm:cxn modelId="{117A5250-FE29-4D51-B055-DC40D2BB664C}" type="presParOf" srcId="{C3C4C955-39EA-499B-8F23-9A1C1E559C82}" destId="{E122B830-6EC9-4182-ADC3-4DCF37377338}" srcOrd="1" destOrd="0" presId="urn:microsoft.com/office/officeart/2005/8/layout/orgChart1"/>
    <dgm:cxn modelId="{1DDDC29A-CB44-4E15-9A8C-623ADEA25E68}" type="presParOf" srcId="{9ED6E7B1-9866-431E-9DB2-2FBC0E5E4F03}" destId="{B4D78E26-9B11-405D-A692-F83C141FE766}" srcOrd="1" destOrd="0" presId="urn:microsoft.com/office/officeart/2005/8/layout/orgChart1"/>
    <dgm:cxn modelId="{CF0EFD2C-AF29-4B48-AF42-39516A9CE3F7}" type="presParOf" srcId="{B4D78E26-9B11-405D-A692-F83C141FE766}" destId="{09FF531F-A504-4E82-AB71-39DDCCACDA41}" srcOrd="0" destOrd="0" presId="urn:microsoft.com/office/officeart/2005/8/layout/orgChart1"/>
    <dgm:cxn modelId="{42F86914-801E-4C97-B35E-0F011FC9C013}" type="presParOf" srcId="{B4D78E26-9B11-405D-A692-F83C141FE766}" destId="{1ECAD1F9-D2EE-4FCC-9021-5DA2A7C0A053}" srcOrd="1" destOrd="0" presId="urn:microsoft.com/office/officeart/2005/8/layout/orgChart1"/>
    <dgm:cxn modelId="{593E8384-53F0-4D52-AE1E-3DEF3E95B014}" type="presParOf" srcId="{1ECAD1F9-D2EE-4FCC-9021-5DA2A7C0A053}" destId="{78AE7972-8C16-4E36-8709-B52AF5E961B7}" srcOrd="0" destOrd="0" presId="urn:microsoft.com/office/officeart/2005/8/layout/orgChart1"/>
    <dgm:cxn modelId="{74110615-7C80-4328-A439-24C642E0A09B}" type="presParOf" srcId="{78AE7972-8C16-4E36-8709-B52AF5E961B7}" destId="{C7C5829D-DB86-4047-8CDD-EF7EC98750C5}" srcOrd="0" destOrd="0" presId="urn:microsoft.com/office/officeart/2005/8/layout/orgChart1"/>
    <dgm:cxn modelId="{9D9E25EB-D300-45A4-8B51-94218317B44B}" type="presParOf" srcId="{78AE7972-8C16-4E36-8709-B52AF5E961B7}" destId="{384AA358-A141-4D66-95EF-7564B5365BD8}" srcOrd="1" destOrd="0" presId="urn:microsoft.com/office/officeart/2005/8/layout/orgChart1"/>
    <dgm:cxn modelId="{2A7EF6EE-81B9-41BC-86F9-00A0A8E8E774}" type="presParOf" srcId="{1ECAD1F9-D2EE-4FCC-9021-5DA2A7C0A053}" destId="{D295A25C-64E5-42E9-B85C-57FCF4B11450}" srcOrd="1" destOrd="0" presId="urn:microsoft.com/office/officeart/2005/8/layout/orgChart1"/>
    <dgm:cxn modelId="{E8B98A56-1411-41FF-8580-CA40D09B8373}" type="presParOf" srcId="{1ECAD1F9-D2EE-4FCC-9021-5DA2A7C0A053}" destId="{20837A58-B01C-4D4F-8DAD-247C6344BDA0}" srcOrd="2" destOrd="0" presId="urn:microsoft.com/office/officeart/2005/8/layout/orgChart1"/>
    <dgm:cxn modelId="{AF2E698D-A099-4DAA-B6B1-E7AEBB4BC2C3}" type="presParOf" srcId="{B4D78E26-9B11-405D-A692-F83C141FE766}" destId="{CF7BCB6D-AE60-40E8-AA67-F38F7C7BAC01}" srcOrd="2" destOrd="0" presId="urn:microsoft.com/office/officeart/2005/8/layout/orgChart1"/>
    <dgm:cxn modelId="{1C79A55D-3557-4436-8DC0-DE55819596D5}" type="presParOf" srcId="{B4D78E26-9B11-405D-A692-F83C141FE766}" destId="{0BBCFA03-1F30-4AB9-879A-37F3951CFBA6}" srcOrd="3" destOrd="0" presId="urn:microsoft.com/office/officeart/2005/8/layout/orgChart1"/>
    <dgm:cxn modelId="{B8232DD0-E456-4EBA-A3F2-24C95D8415A7}" type="presParOf" srcId="{0BBCFA03-1F30-4AB9-879A-37F3951CFBA6}" destId="{C75D1FC5-4F9D-4297-99FF-8033439D6932}" srcOrd="0" destOrd="0" presId="urn:microsoft.com/office/officeart/2005/8/layout/orgChart1"/>
    <dgm:cxn modelId="{E1B99D0D-6567-49FE-BD3D-346DEA537818}" type="presParOf" srcId="{C75D1FC5-4F9D-4297-99FF-8033439D6932}" destId="{1AB1FC0B-8268-44D2-A199-84BEA784DE3E}" srcOrd="0" destOrd="0" presId="urn:microsoft.com/office/officeart/2005/8/layout/orgChart1"/>
    <dgm:cxn modelId="{319A2461-D1AB-4718-AD6E-912F0715D885}" type="presParOf" srcId="{C75D1FC5-4F9D-4297-99FF-8033439D6932}" destId="{B7E308EB-4EB0-42EF-AA66-7B39895588AD}" srcOrd="1" destOrd="0" presId="urn:microsoft.com/office/officeart/2005/8/layout/orgChart1"/>
    <dgm:cxn modelId="{C7071636-FAC3-4ED7-844D-3A564D863BC5}" type="presParOf" srcId="{0BBCFA03-1F30-4AB9-879A-37F3951CFBA6}" destId="{849EFD33-BB83-40E7-A5C1-6BDC05B65AF5}" srcOrd="1" destOrd="0" presId="urn:microsoft.com/office/officeart/2005/8/layout/orgChart1"/>
    <dgm:cxn modelId="{0C91C125-6822-4F33-B1C7-2EE38C90B031}" type="presParOf" srcId="{0BBCFA03-1F30-4AB9-879A-37F3951CFBA6}" destId="{7CBF5FC2-8B96-4EA8-8964-8B865BB340C8}" srcOrd="2" destOrd="0" presId="urn:microsoft.com/office/officeart/2005/8/layout/orgChart1"/>
    <dgm:cxn modelId="{E38E44A8-20ED-4D51-B658-22FAD59653B0}" type="presParOf" srcId="{9ED6E7B1-9866-431E-9DB2-2FBC0E5E4F03}" destId="{99C09583-46B3-4699-8091-BA2A545DCCF6}" srcOrd="2" destOrd="0" presId="urn:microsoft.com/office/officeart/2005/8/layout/orgChart1"/>
    <dgm:cxn modelId="{BC7C7EF5-C781-4836-A50A-72D99C77B6A1}" type="presParOf" srcId="{C052D3DC-D09F-4A49-9FF2-A4E2FB316D28}" destId="{7051954D-6131-4141-9DBD-7B86FF14844B}" srcOrd="2" destOrd="0" presId="urn:microsoft.com/office/officeart/2005/8/layout/orgChart1"/>
    <dgm:cxn modelId="{CC1F50DC-8F26-4550-A41A-545207B258CE}" type="presParOf" srcId="{D979EACB-BD7D-49B4-86FD-04C2840CCCDE}" destId="{E22C4D22-7066-45C1-ACEE-2B77844E61B5}" srcOrd="2" destOrd="0" presId="urn:microsoft.com/office/officeart/2005/8/layout/orgChart1"/>
    <dgm:cxn modelId="{6113C51F-4EAD-462E-B839-7A55A462282F}" type="presParOf" srcId="{D979EACB-BD7D-49B4-86FD-04C2840CCCDE}" destId="{A17F5E72-835D-4034-A80A-2DF38EE1316B}" srcOrd="3" destOrd="0" presId="urn:microsoft.com/office/officeart/2005/8/layout/orgChart1"/>
    <dgm:cxn modelId="{F290A826-794C-43D1-8531-994E49EE78DB}" type="presParOf" srcId="{A17F5E72-835D-4034-A80A-2DF38EE1316B}" destId="{10A799D9-078C-49ED-8E28-725988AF951F}" srcOrd="0" destOrd="0" presId="urn:microsoft.com/office/officeart/2005/8/layout/orgChart1"/>
    <dgm:cxn modelId="{FF869355-41CA-4B20-BD7E-4302F65CED5C}" type="presParOf" srcId="{10A799D9-078C-49ED-8E28-725988AF951F}" destId="{3A566AB9-D912-4070-A09A-2D85EF10F05D}" srcOrd="0" destOrd="0" presId="urn:microsoft.com/office/officeart/2005/8/layout/orgChart1"/>
    <dgm:cxn modelId="{DCD72E2E-97B4-44CA-B423-3609AC169A46}" type="presParOf" srcId="{10A799D9-078C-49ED-8E28-725988AF951F}" destId="{C7A82FF9-6736-45F2-B6AE-37518D4561A2}" srcOrd="1" destOrd="0" presId="urn:microsoft.com/office/officeart/2005/8/layout/orgChart1"/>
    <dgm:cxn modelId="{D661E46D-9A64-45D1-967C-2EFBBD0E5E84}" type="presParOf" srcId="{A17F5E72-835D-4034-A80A-2DF38EE1316B}" destId="{E6B0C4A3-F565-4365-995B-D7F846CC1748}" srcOrd="1" destOrd="0" presId="urn:microsoft.com/office/officeart/2005/8/layout/orgChart1"/>
    <dgm:cxn modelId="{5CAE8907-D6D7-4671-AFE9-1B413A660171}" type="presParOf" srcId="{E6B0C4A3-F565-4365-995B-D7F846CC1748}" destId="{003F0426-EC3C-4C2B-B505-8AFDF962EBA3}" srcOrd="0" destOrd="0" presId="urn:microsoft.com/office/officeart/2005/8/layout/orgChart1"/>
    <dgm:cxn modelId="{0F7108FF-C256-42D2-92F5-3549CAC61F92}" type="presParOf" srcId="{E6B0C4A3-F565-4365-995B-D7F846CC1748}" destId="{FE5DE6E6-0CD9-449A-BB05-8790052098EC}" srcOrd="1" destOrd="0" presId="urn:microsoft.com/office/officeart/2005/8/layout/orgChart1"/>
    <dgm:cxn modelId="{4B97A3F3-8F26-41ED-BE0A-9C31940DA1E5}" type="presParOf" srcId="{FE5DE6E6-0CD9-449A-BB05-8790052098EC}" destId="{5D794AC6-FC6C-4AA5-A403-A87FAFF6BBB7}" srcOrd="0" destOrd="0" presId="urn:microsoft.com/office/officeart/2005/8/layout/orgChart1"/>
    <dgm:cxn modelId="{4602BEAA-1620-4DCA-8BBF-36EA9D02B0B4}" type="presParOf" srcId="{5D794AC6-FC6C-4AA5-A403-A87FAFF6BBB7}" destId="{8A9B205F-F45F-4683-AD87-FD2A051E3E40}" srcOrd="0" destOrd="0" presId="urn:microsoft.com/office/officeart/2005/8/layout/orgChart1"/>
    <dgm:cxn modelId="{23374C4B-D264-4BFB-AD8B-A0F52F560762}" type="presParOf" srcId="{5D794AC6-FC6C-4AA5-A403-A87FAFF6BBB7}" destId="{10F054AA-524F-476A-AF83-70C202FE0125}" srcOrd="1" destOrd="0" presId="urn:microsoft.com/office/officeart/2005/8/layout/orgChart1"/>
    <dgm:cxn modelId="{51860FDD-1245-472B-909C-018DCFC7ECFE}" type="presParOf" srcId="{FE5DE6E6-0CD9-449A-BB05-8790052098EC}" destId="{A35BDDA8-5EF4-4EC4-B50C-654FD8CA05B6}" srcOrd="1" destOrd="0" presId="urn:microsoft.com/office/officeart/2005/8/layout/orgChart1"/>
    <dgm:cxn modelId="{E846BAEB-7D62-444C-B792-79190DEBCBED}" type="presParOf" srcId="{A35BDDA8-5EF4-4EC4-B50C-654FD8CA05B6}" destId="{1D109102-3A96-436D-A7A4-C9EEED7699F7}" srcOrd="0" destOrd="0" presId="urn:microsoft.com/office/officeart/2005/8/layout/orgChart1"/>
    <dgm:cxn modelId="{C05DC6DA-FDB1-4408-B841-B16FAD9C3754}" type="presParOf" srcId="{A35BDDA8-5EF4-4EC4-B50C-654FD8CA05B6}" destId="{89403F2E-7C84-4E3C-A70F-5C349255B8E2}" srcOrd="1" destOrd="0" presId="urn:microsoft.com/office/officeart/2005/8/layout/orgChart1"/>
    <dgm:cxn modelId="{AA48E810-DE2E-4D01-9C5C-DADB29E0C16D}" type="presParOf" srcId="{89403F2E-7C84-4E3C-A70F-5C349255B8E2}" destId="{D49D71BA-1E2C-44CE-AFD9-3604AD6FDC3B}" srcOrd="0" destOrd="0" presId="urn:microsoft.com/office/officeart/2005/8/layout/orgChart1"/>
    <dgm:cxn modelId="{1A903B19-D841-45D2-BC68-7CF82FAB6A98}" type="presParOf" srcId="{D49D71BA-1E2C-44CE-AFD9-3604AD6FDC3B}" destId="{DAD9BE1D-FAB2-4E62-94A7-04F21376ED19}" srcOrd="0" destOrd="0" presId="urn:microsoft.com/office/officeart/2005/8/layout/orgChart1"/>
    <dgm:cxn modelId="{02704F8E-509C-49C7-B24D-4BB33D2E759A}" type="presParOf" srcId="{D49D71BA-1E2C-44CE-AFD9-3604AD6FDC3B}" destId="{0A0E3133-8436-4D80-A0DA-871B0F817521}" srcOrd="1" destOrd="0" presId="urn:microsoft.com/office/officeart/2005/8/layout/orgChart1"/>
    <dgm:cxn modelId="{FD2B0D32-882D-4B7D-AE62-E06F7B71991E}" type="presParOf" srcId="{89403F2E-7C84-4E3C-A70F-5C349255B8E2}" destId="{605C2603-21FD-4FC1-B105-BFA3EF2F3582}" srcOrd="1" destOrd="0" presId="urn:microsoft.com/office/officeart/2005/8/layout/orgChart1"/>
    <dgm:cxn modelId="{E56431CD-F1B0-411A-B00C-C1CEF7F62310}" type="presParOf" srcId="{89403F2E-7C84-4E3C-A70F-5C349255B8E2}" destId="{C4FC9610-8EF6-4236-81A8-B2BEA048235A}" srcOrd="2" destOrd="0" presId="urn:microsoft.com/office/officeart/2005/8/layout/orgChart1"/>
    <dgm:cxn modelId="{0933565B-04A2-419C-BBB1-A2B5B0781D4A}" type="presParOf" srcId="{A35BDDA8-5EF4-4EC4-B50C-654FD8CA05B6}" destId="{D56B19BC-EC12-4DF1-A999-39DAC61B7910}" srcOrd="2" destOrd="0" presId="urn:microsoft.com/office/officeart/2005/8/layout/orgChart1"/>
    <dgm:cxn modelId="{60619737-7AC0-4519-880F-A91CB1B586AD}" type="presParOf" srcId="{A35BDDA8-5EF4-4EC4-B50C-654FD8CA05B6}" destId="{E62257E6-B70D-499A-BD91-6F6B32E320C1}" srcOrd="3" destOrd="0" presId="urn:microsoft.com/office/officeart/2005/8/layout/orgChart1"/>
    <dgm:cxn modelId="{242E2D1B-B527-48D6-887E-9BBADBEA0D2D}" type="presParOf" srcId="{E62257E6-B70D-499A-BD91-6F6B32E320C1}" destId="{A8CAC175-B90F-40FF-971A-C89790644EC2}" srcOrd="0" destOrd="0" presId="urn:microsoft.com/office/officeart/2005/8/layout/orgChart1"/>
    <dgm:cxn modelId="{16FBEF2C-373D-4F7D-9F6D-EE6109D53C2C}" type="presParOf" srcId="{A8CAC175-B90F-40FF-971A-C89790644EC2}" destId="{D0D522AC-1C75-41AB-AC3F-5B87E72657D2}" srcOrd="0" destOrd="0" presId="urn:microsoft.com/office/officeart/2005/8/layout/orgChart1"/>
    <dgm:cxn modelId="{AAB42371-24C8-4EED-B6D7-D20BFF31B9B4}" type="presParOf" srcId="{A8CAC175-B90F-40FF-971A-C89790644EC2}" destId="{31D017EC-9067-46F7-B88E-4B55C0F78839}" srcOrd="1" destOrd="0" presId="urn:microsoft.com/office/officeart/2005/8/layout/orgChart1"/>
    <dgm:cxn modelId="{A1823E59-0255-4E6E-9A6C-9DE166D568A0}" type="presParOf" srcId="{E62257E6-B70D-499A-BD91-6F6B32E320C1}" destId="{DF612917-9653-4007-9832-74F91A03A2D0}" srcOrd="1" destOrd="0" presId="urn:microsoft.com/office/officeart/2005/8/layout/orgChart1"/>
    <dgm:cxn modelId="{B9134BF0-4FC6-47CF-98C0-693A5FFFB75A}" type="presParOf" srcId="{E62257E6-B70D-499A-BD91-6F6B32E320C1}" destId="{37C8BB17-B29F-46FE-86CF-877637A3594D}" srcOrd="2" destOrd="0" presId="urn:microsoft.com/office/officeart/2005/8/layout/orgChart1"/>
    <dgm:cxn modelId="{4504A21E-DB8D-4E47-9A0F-5A6888C35FA4}" type="presParOf" srcId="{FE5DE6E6-0CD9-449A-BB05-8790052098EC}" destId="{2BFDCA3D-7A55-4ADD-A28B-DAA7BD8DBC42}" srcOrd="2" destOrd="0" presId="urn:microsoft.com/office/officeart/2005/8/layout/orgChart1"/>
    <dgm:cxn modelId="{D6D3537A-61D8-42D9-ADCD-794BAA56E7BD}" type="presParOf" srcId="{E6B0C4A3-F565-4365-995B-D7F846CC1748}" destId="{F5762364-A469-4AFD-A57C-8A66D5DDAEA0}" srcOrd="2" destOrd="0" presId="urn:microsoft.com/office/officeart/2005/8/layout/orgChart1"/>
    <dgm:cxn modelId="{CB916167-B1B6-451A-A75F-C03BB2850D62}" type="presParOf" srcId="{E6B0C4A3-F565-4365-995B-D7F846CC1748}" destId="{BEDCF661-BC23-4B9E-B8AE-DFC134698882}" srcOrd="3" destOrd="0" presId="urn:microsoft.com/office/officeart/2005/8/layout/orgChart1"/>
    <dgm:cxn modelId="{8590368A-0702-4582-ADA2-ACDC40AF90D2}" type="presParOf" srcId="{BEDCF661-BC23-4B9E-B8AE-DFC134698882}" destId="{D7600D2A-032E-42D7-926E-6F172A03D5C1}" srcOrd="0" destOrd="0" presId="urn:microsoft.com/office/officeart/2005/8/layout/orgChart1"/>
    <dgm:cxn modelId="{A54B2E0A-3F9E-4B2B-B945-78B4141833AF}" type="presParOf" srcId="{D7600D2A-032E-42D7-926E-6F172A03D5C1}" destId="{D747FFEF-543A-400E-BD95-5F1C8EF1E526}" srcOrd="0" destOrd="0" presId="urn:microsoft.com/office/officeart/2005/8/layout/orgChart1"/>
    <dgm:cxn modelId="{FB38152C-1780-489D-BE57-2AB2C38E1E43}" type="presParOf" srcId="{D7600D2A-032E-42D7-926E-6F172A03D5C1}" destId="{40EE866A-DF2C-4146-941C-D376A541A84C}" srcOrd="1" destOrd="0" presId="urn:microsoft.com/office/officeart/2005/8/layout/orgChart1"/>
    <dgm:cxn modelId="{765B1796-4580-4CBC-81BA-BA8D9B2EFC69}" type="presParOf" srcId="{BEDCF661-BC23-4B9E-B8AE-DFC134698882}" destId="{0CD22EC3-6858-40D2-B709-8E84A805A4F6}" srcOrd="1" destOrd="0" presId="urn:microsoft.com/office/officeart/2005/8/layout/orgChart1"/>
    <dgm:cxn modelId="{6A543782-DCC8-4509-9A13-B15187D6E8E0}" type="presParOf" srcId="{0CD22EC3-6858-40D2-B709-8E84A805A4F6}" destId="{24EDEFD4-284A-4063-9B6B-24FB4ABF60CF}" srcOrd="0" destOrd="0" presId="urn:microsoft.com/office/officeart/2005/8/layout/orgChart1"/>
    <dgm:cxn modelId="{2E4DCD44-0734-4FE4-A313-594DC8CA091E}" type="presParOf" srcId="{0CD22EC3-6858-40D2-B709-8E84A805A4F6}" destId="{0FA066F3-CB6B-4B34-B2A4-FA872D55C3EB}" srcOrd="1" destOrd="0" presId="urn:microsoft.com/office/officeart/2005/8/layout/orgChart1"/>
    <dgm:cxn modelId="{91100326-3F6B-43FE-A345-18360BB9927E}" type="presParOf" srcId="{0FA066F3-CB6B-4B34-B2A4-FA872D55C3EB}" destId="{3002249B-2413-423C-82D1-0B7F79A78C9A}" srcOrd="0" destOrd="0" presId="urn:microsoft.com/office/officeart/2005/8/layout/orgChart1"/>
    <dgm:cxn modelId="{4AA647AB-CAFF-485F-ADDE-0DDFAD8EA42A}" type="presParOf" srcId="{3002249B-2413-423C-82D1-0B7F79A78C9A}" destId="{D035364B-470D-474E-9522-CFDD09E921DF}" srcOrd="0" destOrd="0" presId="urn:microsoft.com/office/officeart/2005/8/layout/orgChart1"/>
    <dgm:cxn modelId="{B0DC915B-0F24-4F47-BA93-B4DEC6DF9DA9}" type="presParOf" srcId="{3002249B-2413-423C-82D1-0B7F79A78C9A}" destId="{D6FCAE5D-4DDA-4350-BC13-6E0256A5C41E}" srcOrd="1" destOrd="0" presId="urn:microsoft.com/office/officeart/2005/8/layout/orgChart1"/>
    <dgm:cxn modelId="{12F4B288-FD8B-433A-90F0-765D2D631B62}" type="presParOf" srcId="{0FA066F3-CB6B-4B34-B2A4-FA872D55C3EB}" destId="{089B1F6D-440A-4E9C-96B2-179DDD0060C4}" srcOrd="1" destOrd="0" presId="urn:microsoft.com/office/officeart/2005/8/layout/orgChart1"/>
    <dgm:cxn modelId="{B6B00F0D-8B68-4CB6-8089-7373D2C2AD3D}" type="presParOf" srcId="{0FA066F3-CB6B-4B34-B2A4-FA872D55C3EB}" destId="{BC7332E9-0297-4753-B2CB-4F8B58DE3ED7}" srcOrd="2" destOrd="0" presId="urn:microsoft.com/office/officeart/2005/8/layout/orgChart1"/>
    <dgm:cxn modelId="{C08D24A9-7A15-4521-8B07-31878841864D}" type="presParOf" srcId="{0CD22EC3-6858-40D2-B709-8E84A805A4F6}" destId="{40186091-C22C-427B-AE0B-05C607FD26B6}" srcOrd="2" destOrd="0" presId="urn:microsoft.com/office/officeart/2005/8/layout/orgChart1"/>
    <dgm:cxn modelId="{C63B54EB-23D5-4617-9FC2-66DADA09EEE7}" type="presParOf" srcId="{0CD22EC3-6858-40D2-B709-8E84A805A4F6}" destId="{EB3AD14C-B81E-4998-8242-61C612132C4C}" srcOrd="3" destOrd="0" presId="urn:microsoft.com/office/officeart/2005/8/layout/orgChart1"/>
    <dgm:cxn modelId="{C5A752BA-7B6D-4195-AC87-3813E500F24F}" type="presParOf" srcId="{EB3AD14C-B81E-4998-8242-61C612132C4C}" destId="{1C1C540B-A320-4EC9-AC68-4828762D3D71}" srcOrd="0" destOrd="0" presId="urn:microsoft.com/office/officeart/2005/8/layout/orgChart1"/>
    <dgm:cxn modelId="{F9CF71E3-5ABA-43B5-A6A9-107D0B9CD1D9}" type="presParOf" srcId="{1C1C540B-A320-4EC9-AC68-4828762D3D71}" destId="{74C736E5-DA29-4B23-95DD-010E2A91C7BA}" srcOrd="0" destOrd="0" presId="urn:microsoft.com/office/officeart/2005/8/layout/orgChart1"/>
    <dgm:cxn modelId="{263751A8-41BE-400C-83AB-4A0F6BB1EDA8}" type="presParOf" srcId="{1C1C540B-A320-4EC9-AC68-4828762D3D71}" destId="{8D78978A-3C9F-4CD5-AA9A-DA73EF35F3DA}" srcOrd="1" destOrd="0" presId="urn:microsoft.com/office/officeart/2005/8/layout/orgChart1"/>
    <dgm:cxn modelId="{2F648F61-5D19-4ECD-BE21-A6700A8403BD}" type="presParOf" srcId="{EB3AD14C-B81E-4998-8242-61C612132C4C}" destId="{ED63A7B8-AD33-46EB-A5CC-16F261F17CCD}" srcOrd="1" destOrd="0" presId="urn:microsoft.com/office/officeart/2005/8/layout/orgChart1"/>
    <dgm:cxn modelId="{952CDCE9-FC36-4775-A7AD-C093E3DAB49A}" type="presParOf" srcId="{EB3AD14C-B81E-4998-8242-61C612132C4C}" destId="{5D9A7C7C-D489-48A4-A016-2E5CA7FC79F8}" srcOrd="2" destOrd="0" presId="urn:microsoft.com/office/officeart/2005/8/layout/orgChart1"/>
    <dgm:cxn modelId="{5FA606CE-A48A-47BF-AD6F-70661F6A6E22}" type="presParOf" srcId="{BEDCF661-BC23-4B9E-B8AE-DFC134698882}" destId="{0BE480A8-D89A-4AEB-A924-3C18F56EF8AC}" srcOrd="2" destOrd="0" presId="urn:microsoft.com/office/officeart/2005/8/layout/orgChart1"/>
    <dgm:cxn modelId="{CA76BDB4-AFD9-4B97-B34D-8D770070A3A2}" type="presParOf" srcId="{A17F5E72-835D-4034-A80A-2DF38EE1316B}" destId="{672912FF-780F-4EF5-9E23-5CD7547E374D}" srcOrd="2" destOrd="0" presId="urn:microsoft.com/office/officeart/2005/8/layout/orgChart1"/>
    <dgm:cxn modelId="{B1CD965F-17B0-496F-AE92-0A905A43BAFE}" type="presParOf" srcId="{FE13E30E-4589-446F-92B9-6EF57C07C549}" destId="{592AD322-2E7E-4808-A7A4-DD09FCDD071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7C36F2-967D-4B41-BC60-8C389037C1A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1D5BB4-E5E8-456A-897C-63DEA7DD5803}">
      <dgm:prSet phldrT="[Text]" custT="1"/>
      <dgm:spPr/>
      <dgm:t>
        <a:bodyPr/>
        <a:lstStyle/>
        <a:p>
          <a:r>
            <a:rPr lang="en-US" sz="2400" dirty="0" smtClean="0"/>
            <a:t>Model A</a:t>
          </a:r>
          <a:endParaRPr lang="en-US" sz="2400" dirty="0"/>
        </a:p>
      </dgm:t>
    </dgm:pt>
    <dgm:pt modelId="{FEFAE5D5-0B63-4821-92BD-88D231C83D52}" type="parTrans" cxnId="{8528DC40-FF13-4077-9E8E-F25D4C607DAF}">
      <dgm:prSet/>
      <dgm:spPr/>
      <dgm:t>
        <a:bodyPr/>
        <a:lstStyle/>
        <a:p>
          <a:endParaRPr lang="en-US"/>
        </a:p>
      </dgm:t>
    </dgm:pt>
    <dgm:pt modelId="{B981F0D2-FD1D-4031-9700-7337FBED2EF2}" type="sibTrans" cxnId="{8528DC40-FF13-4077-9E8E-F25D4C607DAF}">
      <dgm:prSet/>
      <dgm:spPr/>
      <dgm:t>
        <a:bodyPr/>
        <a:lstStyle/>
        <a:p>
          <a:endParaRPr lang="en-US"/>
        </a:p>
      </dgm:t>
    </dgm:pt>
    <dgm:pt modelId="{9355BA14-1A96-4C06-B777-87BE079323F8}">
      <dgm:prSet phldrT="[Text]" custT="1"/>
      <dgm:spPr/>
      <dgm:t>
        <a:bodyPr/>
        <a:lstStyle/>
        <a:p>
          <a:r>
            <a:rPr lang="en-US" sz="2400" dirty="0" smtClean="0"/>
            <a:t>Model B</a:t>
          </a:r>
          <a:endParaRPr lang="en-US" sz="2400" dirty="0"/>
        </a:p>
      </dgm:t>
    </dgm:pt>
    <dgm:pt modelId="{B2FD82D2-E961-46F7-9ADC-E57D9414104A}" type="parTrans" cxnId="{35378371-C3F9-492E-94C0-DF6A07FBDDB5}">
      <dgm:prSet/>
      <dgm:spPr/>
      <dgm:t>
        <a:bodyPr/>
        <a:lstStyle/>
        <a:p>
          <a:endParaRPr lang="en-US"/>
        </a:p>
      </dgm:t>
    </dgm:pt>
    <dgm:pt modelId="{80AFEC45-B8A1-498B-BA35-5A80EC7FF65F}" type="sibTrans" cxnId="{35378371-C3F9-492E-94C0-DF6A07FBDDB5}">
      <dgm:prSet/>
      <dgm:spPr/>
      <dgm:t>
        <a:bodyPr/>
        <a:lstStyle/>
        <a:p>
          <a:endParaRPr lang="en-US"/>
        </a:p>
      </dgm:t>
    </dgm:pt>
    <dgm:pt modelId="{2F6FFA43-48E9-4808-87C5-D7CE1447B95A}">
      <dgm:prSet phldrT="[Text]" custT="1"/>
      <dgm:spPr/>
      <dgm:t>
        <a:bodyPr/>
        <a:lstStyle/>
        <a:p>
          <a:r>
            <a:rPr lang="en-US" sz="1600" dirty="0" smtClean="0"/>
            <a:t>FOR each object get all attribute values</a:t>
          </a:r>
          <a:endParaRPr lang="en-US" sz="1600" dirty="0"/>
        </a:p>
      </dgm:t>
    </dgm:pt>
    <dgm:pt modelId="{343C5148-EB5D-4F7D-89C3-4A50C06A190A}" type="parTrans" cxnId="{4BB2246A-AC68-4B4E-B418-A89D462C00ED}">
      <dgm:prSet/>
      <dgm:spPr/>
      <dgm:t>
        <a:bodyPr/>
        <a:lstStyle/>
        <a:p>
          <a:endParaRPr lang="en-US" sz="1200"/>
        </a:p>
      </dgm:t>
    </dgm:pt>
    <dgm:pt modelId="{8617C083-E2FD-4DA9-BC1B-620281783CE7}" type="sibTrans" cxnId="{4BB2246A-AC68-4B4E-B418-A89D462C00ED}">
      <dgm:prSet/>
      <dgm:spPr/>
      <dgm:t>
        <a:bodyPr/>
        <a:lstStyle/>
        <a:p>
          <a:endParaRPr lang="en-US"/>
        </a:p>
      </dgm:t>
    </dgm:pt>
    <dgm:pt modelId="{A2BB1117-4F6F-4CB3-980D-B650B91DCE2D}">
      <dgm:prSet phldrT="[Text]" custT="1"/>
      <dgm:spPr/>
      <dgm:t>
        <a:bodyPr/>
        <a:lstStyle/>
        <a:p>
          <a:r>
            <a:rPr lang="en-US" sz="2400" dirty="0" smtClean="0"/>
            <a:t>GET All Classes</a:t>
          </a:r>
          <a:endParaRPr lang="en-US" sz="2400" dirty="0"/>
        </a:p>
      </dgm:t>
    </dgm:pt>
    <dgm:pt modelId="{CF426A12-02A1-40DC-B095-2FDD810DAAED}" type="parTrans" cxnId="{C4FF4185-A4B1-4991-B8B1-C500CAC47711}">
      <dgm:prSet/>
      <dgm:spPr/>
      <dgm:t>
        <a:bodyPr/>
        <a:lstStyle/>
        <a:p>
          <a:endParaRPr lang="en-US" sz="1200"/>
        </a:p>
      </dgm:t>
    </dgm:pt>
    <dgm:pt modelId="{6C2963D2-C99D-4AF7-AFDC-79515BB53947}" type="sibTrans" cxnId="{C4FF4185-A4B1-4991-B8B1-C500CAC47711}">
      <dgm:prSet/>
      <dgm:spPr/>
      <dgm:t>
        <a:bodyPr/>
        <a:lstStyle/>
        <a:p>
          <a:endParaRPr lang="en-US"/>
        </a:p>
      </dgm:t>
    </dgm:pt>
    <dgm:pt modelId="{E62F97EC-75E0-4986-92F4-F0090863C979}">
      <dgm:prSet phldrT="[Text]" custT="1"/>
      <dgm:spPr/>
      <dgm:t>
        <a:bodyPr/>
        <a:lstStyle/>
        <a:p>
          <a:r>
            <a:rPr lang="en-US" sz="1600" dirty="0" smtClean="0"/>
            <a:t>AQL Expression:</a:t>
          </a:r>
        </a:p>
        <a:p>
          <a:r>
            <a:rPr lang="en-US" sz="1200" dirty="0" smtClean="0"/>
            <a:t>({"A1“}[?"String" = "xx"])</a:t>
          </a:r>
          <a:endParaRPr lang="en-US" sz="1200" dirty="0"/>
        </a:p>
      </dgm:t>
    </dgm:pt>
    <dgm:pt modelId="{765F91DE-20D4-4DBE-8AF5-E674AAE5BA6F}" type="parTrans" cxnId="{EC27AC6A-DF0C-4B11-8C9F-F878ACBFD7BC}">
      <dgm:prSet/>
      <dgm:spPr/>
      <dgm:t>
        <a:bodyPr/>
        <a:lstStyle/>
        <a:p>
          <a:endParaRPr lang="en-US" sz="1200"/>
        </a:p>
      </dgm:t>
    </dgm:pt>
    <dgm:pt modelId="{E473A7E3-AB1F-411D-A0F0-A9CB2056246A}" type="sibTrans" cxnId="{EC27AC6A-DF0C-4B11-8C9F-F878ACBFD7BC}">
      <dgm:prSet/>
      <dgm:spPr/>
      <dgm:t>
        <a:bodyPr/>
        <a:lstStyle/>
        <a:p>
          <a:endParaRPr lang="en-US"/>
        </a:p>
      </dgm:t>
    </dgm:pt>
    <dgm:pt modelId="{03A8824A-C4AB-4744-988E-FE9FF727DE12}">
      <dgm:prSet phldrT="[Text]" custT="1"/>
      <dgm:spPr/>
      <dgm:t>
        <a:bodyPr/>
        <a:lstStyle/>
        <a:p>
          <a:r>
            <a:rPr lang="en-US" sz="1600" dirty="0" smtClean="0"/>
            <a:t>FOR all Classes Get all objects</a:t>
          </a:r>
          <a:endParaRPr lang="en-US" sz="1600" dirty="0"/>
        </a:p>
      </dgm:t>
    </dgm:pt>
    <dgm:pt modelId="{439A1F56-B774-4EF0-8E03-F048D9D1277D}" type="parTrans" cxnId="{EF84B76F-DE8A-4592-9E35-75E1B51DED81}">
      <dgm:prSet/>
      <dgm:spPr/>
      <dgm:t>
        <a:bodyPr/>
        <a:lstStyle/>
        <a:p>
          <a:endParaRPr lang="en-US" sz="1200"/>
        </a:p>
      </dgm:t>
    </dgm:pt>
    <dgm:pt modelId="{0B0762F8-E4FC-4F69-A4A6-376EFAC8ABA0}" type="sibTrans" cxnId="{EF84B76F-DE8A-4592-9E35-75E1B51DED81}">
      <dgm:prSet/>
      <dgm:spPr/>
      <dgm:t>
        <a:bodyPr/>
        <a:lstStyle/>
        <a:p>
          <a:endParaRPr lang="en-US"/>
        </a:p>
      </dgm:t>
    </dgm:pt>
    <dgm:pt modelId="{0BA534DE-9F86-44F1-9D3D-2CCE83C44ED6}">
      <dgm:prSet phldrT="[Text]" custT="1"/>
      <dgm:spPr/>
      <dgm:t>
        <a:bodyPr/>
        <a:lstStyle/>
        <a:p>
          <a:r>
            <a:rPr lang="en-US" sz="1600" dirty="0" smtClean="0"/>
            <a:t>AQL Expression: &lt;“</a:t>
          </a:r>
          <a:r>
            <a:rPr lang="en-US" sz="1600" dirty="0" err="1" smtClean="0"/>
            <a:t>Object_Name</a:t>
          </a:r>
          <a:r>
            <a:rPr lang="en-US" sz="1600" dirty="0" smtClean="0"/>
            <a:t>”&gt;</a:t>
          </a:r>
          <a:endParaRPr lang="en-US" sz="1600" dirty="0"/>
        </a:p>
      </dgm:t>
    </dgm:pt>
    <dgm:pt modelId="{496C62C2-755F-4522-A375-677819FAE372}" type="parTrans" cxnId="{52FB68B2-6189-4C7A-BA37-3BBB782C586D}">
      <dgm:prSet/>
      <dgm:spPr/>
      <dgm:t>
        <a:bodyPr/>
        <a:lstStyle/>
        <a:p>
          <a:endParaRPr lang="en-US" sz="1200"/>
        </a:p>
      </dgm:t>
    </dgm:pt>
    <dgm:pt modelId="{04D8A134-6411-4D26-AA62-852645EF23C5}" type="sibTrans" cxnId="{52FB68B2-6189-4C7A-BA37-3BBB782C586D}">
      <dgm:prSet/>
      <dgm:spPr/>
      <dgm:t>
        <a:bodyPr/>
        <a:lstStyle/>
        <a:p>
          <a:endParaRPr lang="en-US"/>
        </a:p>
      </dgm:t>
    </dgm:pt>
    <dgm:pt modelId="{F319F059-8B54-4D0A-8550-B03C33832CB1}">
      <dgm:prSet phldrT="[Text]" custT="1"/>
      <dgm:spPr/>
      <dgm:t>
        <a:bodyPr/>
        <a:lstStyle/>
        <a:p>
          <a:r>
            <a:rPr lang="en-US" sz="1800" dirty="0" smtClean="0"/>
            <a:t>Save in the Notebook</a:t>
          </a:r>
          <a:endParaRPr lang="en-US" sz="1800" dirty="0"/>
        </a:p>
      </dgm:t>
    </dgm:pt>
    <dgm:pt modelId="{BF9CB00D-BCF2-4B05-BC3C-FAEAE84EEBC7}" type="parTrans" cxnId="{F7F54CBC-C66C-47AE-9F50-73C1E5E76D5B}">
      <dgm:prSet/>
      <dgm:spPr/>
      <dgm:t>
        <a:bodyPr/>
        <a:lstStyle/>
        <a:p>
          <a:endParaRPr lang="en-US"/>
        </a:p>
      </dgm:t>
    </dgm:pt>
    <dgm:pt modelId="{2F043A77-82D7-42CB-A1AF-BBB2CE10BA4B}" type="sibTrans" cxnId="{F7F54CBC-C66C-47AE-9F50-73C1E5E76D5B}">
      <dgm:prSet/>
      <dgm:spPr/>
      <dgm:t>
        <a:bodyPr/>
        <a:lstStyle/>
        <a:p>
          <a:endParaRPr lang="en-US"/>
        </a:p>
      </dgm:t>
    </dgm:pt>
    <dgm:pt modelId="{13F0E6EF-39AB-42AD-B8C1-2AE6E8EB49DD}">
      <dgm:prSet phldrT="[Text]" custT="1"/>
      <dgm:spPr/>
      <dgm:t>
        <a:bodyPr/>
        <a:lstStyle/>
        <a:p>
          <a:r>
            <a:rPr lang="en-US" sz="1800" dirty="0" smtClean="0"/>
            <a:t>Save in the Notebook</a:t>
          </a:r>
          <a:endParaRPr lang="en-US" sz="1800" dirty="0"/>
        </a:p>
      </dgm:t>
    </dgm:pt>
    <dgm:pt modelId="{B65FEF9C-DB8E-4BC5-9253-802697ED5073}" type="parTrans" cxnId="{459CFB4D-B7A1-49D4-82CC-DAD16FDCCC62}">
      <dgm:prSet/>
      <dgm:spPr/>
      <dgm:t>
        <a:bodyPr/>
        <a:lstStyle/>
        <a:p>
          <a:endParaRPr lang="en-US"/>
        </a:p>
      </dgm:t>
    </dgm:pt>
    <dgm:pt modelId="{C861405F-48AE-4001-BB33-4E743DAA5A23}" type="sibTrans" cxnId="{459CFB4D-B7A1-49D4-82CC-DAD16FDCCC62}">
      <dgm:prSet/>
      <dgm:spPr/>
      <dgm:t>
        <a:bodyPr/>
        <a:lstStyle/>
        <a:p>
          <a:endParaRPr lang="en-US"/>
        </a:p>
      </dgm:t>
    </dgm:pt>
    <dgm:pt modelId="{836150B4-5EB2-4CC8-AB9F-ED77AD9CD38D}" type="pres">
      <dgm:prSet presAssocID="{8E7C36F2-967D-4B41-BC60-8C389037C1A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1F8D240-666F-43F7-AEAD-03D70CDDC384}" type="pres">
      <dgm:prSet presAssocID="{4F1D5BB4-E5E8-456A-897C-63DEA7DD5803}" presName="hierRoot1" presStyleCnt="0">
        <dgm:presLayoutVars>
          <dgm:hierBranch/>
        </dgm:presLayoutVars>
      </dgm:prSet>
      <dgm:spPr/>
    </dgm:pt>
    <dgm:pt modelId="{BA69DFDD-DC0B-4B6D-AE66-D1826E7E7A1A}" type="pres">
      <dgm:prSet presAssocID="{4F1D5BB4-E5E8-456A-897C-63DEA7DD5803}" presName="rootComposite1" presStyleCnt="0"/>
      <dgm:spPr/>
    </dgm:pt>
    <dgm:pt modelId="{853A4127-C0AA-4F14-AB17-AD2A22B07CF2}" type="pres">
      <dgm:prSet presAssocID="{4F1D5BB4-E5E8-456A-897C-63DEA7DD5803}" presName="rootText1" presStyleLbl="node0" presStyleIdx="0" presStyleCnt="4" custLinFactNeighborX="9087" custLinFactNeighborY="7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5A1275-5C30-4787-B62E-68E6D096E171}" type="pres">
      <dgm:prSet presAssocID="{4F1D5BB4-E5E8-456A-897C-63DEA7DD580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A207654-1AB8-450D-AED2-D3FC9850E000}" type="pres">
      <dgm:prSet presAssocID="{4F1D5BB4-E5E8-456A-897C-63DEA7DD5803}" presName="hierChild2" presStyleCnt="0"/>
      <dgm:spPr/>
    </dgm:pt>
    <dgm:pt modelId="{EDD39E9B-375A-44E3-9E66-9B374146E272}" type="pres">
      <dgm:prSet presAssocID="{CF426A12-02A1-40DC-B095-2FDD810DAAED}" presName="Name35" presStyleLbl="parChTrans1D2" presStyleIdx="0" presStyleCnt="2"/>
      <dgm:spPr/>
      <dgm:t>
        <a:bodyPr/>
        <a:lstStyle/>
        <a:p>
          <a:endParaRPr lang="en-US"/>
        </a:p>
      </dgm:t>
    </dgm:pt>
    <dgm:pt modelId="{8349BBC2-D522-4841-8633-E76BA91E319E}" type="pres">
      <dgm:prSet presAssocID="{A2BB1117-4F6F-4CB3-980D-B650B91DCE2D}" presName="hierRoot2" presStyleCnt="0">
        <dgm:presLayoutVars>
          <dgm:hierBranch/>
        </dgm:presLayoutVars>
      </dgm:prSet>
      <dgm:spPr/>
    </dgm:pt>
    <dgm:pt modelId="{B800B1FE-F75E-4A63-A85C-A8F2DB20578D}" type="pres">
      <dgm:prSet presAssocID="{A2BB1117-4F6F-4CB3-980D-B650B91DCE2D}" presName="rootComposite" presStyleCnt="0"/>
      <dgm:spPr/>
    </dgm:pt>
    <dgm:pt modelId="{894E3796-1C94-465B-A859-5256FD90B52A}" type="pres">
      <dgm:prSet presAssocID="{A2BB1117-4F6F-4CB3-980D-B650B91DCE2D}" presName="rootText" presStyleLbl="node2" presStyleIdx="0" presStyleCnt="2" custLinFactNeighborX="9087" custLinFactNeighborY="7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661244-7FE5-4B44-BCF4-AF22D677A2E8}" type="pres">
      <dgm:prSet presAssocID="{A2BB1117-4F6F-4CB3-980D-B650B91DCE2D}" presName="rootConnector" presStyleLbl="node2" presStyleIdx="0" presStyleCnt="2"/>
      <dgm:spPr/>
      <dgm:t>
        <a:bodyPr/>
        <a:lstStyle/>
        <a:p>
          <a:endParaRPr lang="en-US"/>
        </a:p>
      </dgm:t>
    </dgm:pt>
    <dgm:pt modelId="{9F43E8AF-AF3C-4FEE-B667-5E239D11BAA2}" type="pres">
      <dgm:prSet presAssocID="{A2BB1117-4F6F-4CB3-980D-B650B91DCE2D}" presName="hierChild4" presStyleCnt="0"/>
      <dgm:spPr/>
    </dgm:pt>
    <dgm:pt modelId="{07AAFC09-B4BC-4C5A-A33D-4B63C1D32316}" type="pres">
      <dgm:prSet presAssocID="{439A1F56-B774-4EF0-8E03-F048D9D1277D}" presName="Name35" presStyleLbl="parChTrans1D3" presStyleIdx="0" presStyleCnt="2"/>
      <dgm:spPr/>
      <dgm:t>
        <a:bodyPr/>
        <a:lstStyle/>
        <a:p>
          <a:endParaRPr lang="en-US"/>
        </a:p>
      </dgm:t>
    </dgm:pt>
    <dgm:pt modelId="{BD81DA80-DD2A-46D7-A61D-7A258D38F38F}" type="pres">
      <dgm:prSet presAssocID="{03A8824A-C4AB-4744-988E-FE9FF727DE12}" presName="hierRoot2" presStyleCnt="0">
        <dgm:presLayoutVars>
          <dgm:hierBranch/>
        </dgm:presLayoutVars>
      </dgm:prSet>
      <dgm:spPr/>
    </dgm:pt>
    <dgm:pt modelId="{5DE56A7F-0333-44E0-91C7-37AF00B3260F}" type="pres">
      <dgm:prSet presAssocID="{03A8824A-C4AB-4744-988E-FE9FF727DE12}" presName="rootComposite" presStyleCnt="0"/>
      <dgm:spPr/>
    </dgm:pt>
    <dgm:pt modelId="{6B4E2AA7-F2B9-4FD6-A015-CC36EC2D2000}" type="pres">
      <dgm:prSet presAssocID="{03A8824A-C4AB-4744-988E-FE9FF727DE12}" presName="rootText" presStyleLbl="node3" presStyleIdx="0" presStyleCnt="2" custLinFactNeighborX="9090" custLinFactNeighborY="-23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DC15E5-686E-4E45-BEEB-118E4FF54243}" type="pres">
      <dgm:prSet presAssocID="{03A8824A-C4AB-4744-988E-FE9FF727DE12}" presName="rootConnector" presStyleLbl="node3" presStyleIdx="0" presStyleCnt="2"/>
      <dgm:spPr/>
      <dgm:t>
        <a:bodyPr/>
        <a:lstStyle/>
        <a:p>
          <a:endParaRPr lang="en-US"/>
        </a:p>
      </dgm:t>
    </dgm:pt>
    <dgm:pt modelId="{57CB31B7-7F6E-4518-9AA0-125C9B5D6DC4}" type="pres">
      <dgm:prSet presAssocID="{03A8824A-C4AB-4744-988E-FE9FF727DE12}" presName="hierChild4" presStyleCnt="0"/>
      <dgm:spPr/>
    </dgm:pt>
    <dgm:pt modelId="{5BAD13EA-EE2F-4F90-85D4-BFA4E7D19892}" type="pres">
      <dgm:prSet presAssocID="{343C5148-EB5D-4F7D-89C3-4A50C06A190A}" presName="Name35" presStyleLbl="parChTrans1D4" presStyleIdx="0" presStyleCnt="1"/>
      <dgm:spPr/>
      <dgm:t>
        <a:bodyPr/>
        <a:lstStyle/>
        <a:p>
          <a:endParaRPr lang="en-US"/>
        </a:p>
      </dgm:t>
    </dgm:pt>
    <dgm:pt modelId="{E5E093BA-CF8B-4BC0-A70E-85FD76B57980}" type="pres">
      <dgm:prSet presAssocID="{2F6FFA43-48E9-4808-87C5-D7CE1447B95A}" presName="hierRoot2" presStyleCnt="0">
        <dgm:presLayoutVars>
          <dgm:hierBranch/>
        </dgm:presLayoutVars>
      </dgm:prSet>
      <dgm:spPr/>
    </dgm:pt>
    <dgm:pt modelId="{748FA42A-F042-4A3C-B017-A2B84BA63183}" type="pres">
      <dgm:prSet presAssocID="{2F6FFA43-48E9-4808-87C5-D7CE1447B95A}" presName="rootComposite" presStyleCnt="0"/>
      <dgm:spPr/>
    </dgm:pt>
    <dgm:pt modelId="{497DE828-E893-477E-A756-B9A441D33C24}" type="pres">
      <dgm:prSet presAssocID="{2F6FFA43-48E9-4808-87C5-D7CE1447B95A}" presName="rootText" presStyleLbl="node4" presStyleIdx="0" presStyleCnt="1" custLinFactNeighborX="9087" custLinFactNeighborY="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67CBCC-99CE-40A3-9BB5-2E856656F0F4}" type="pres">
      <dgm:prSet presAssocID="{2F6FFA43-48E9-4808-87C5-D7CE1447B95A}" presName="rootConnector" presStyleLbl="node4" presStyleIdx="0" presStyleCnt="1"/>
      <dgm:spPr/>
      <dgm:t>
        <a:bodyPr/>
        <a:lstStyle/>
        <a:p>
          <a:endParaRPr lang="en-US"/>
        </a:p>
      </dgm:t>
    </dgm:pt>
    <dgm:pt modelId="{1F89C2AF-0118-48AF-BA91-88881025DBC5}" type="pres">
      <dgm:prSet presAssocID="{2F6FFA43-48E9-4808-87C5-D7CE1447B95A}" presName="hierChild4" presStyleCnt="0"/>
      <dgm:spPr/>
    </dgm:pt>
    <dgm:pt modelId="{8EA609F6-10E0-4E49-AACC-18796A2432C6}" type="pres">
      <dgm:prSet presAssocID="{2F6FFA43-48E9-4808-87C5-D7CE1447B95A}" presName="hierChild5" presStyleCnt="0"/>
      <dgm:spPr/>
    </dgm:pt>
    <dgm:pt modelId="{8D4C7392-48BB-4382-898C-24D45018F6AB}" type="pres">
      <dgm:prSet presAssocID="{03A8824A-C4AB-4744-988E-FE9FF727DE12}" presName="hierChild5" presStyleCnt="0"/>
      <dgm:spPr/>
    </dgm:pt>
    <dgm:pt modelId="{D3232A66-2065-4BA3-B76D-B3D4861B134E}" type="pres">
      <dgm:prSet presAssocID="{A2BB1117-4F6F-4CB3-980D-B650B91DCE2D}" presName="hierChild5" presStyleCnt="0"/>
      <dgm:spPr/>
    </dgm:pt>
    <dgm:pt modelId="{73090833-BBA0-489A-B918-9D40F4DF80A9}" type="pres">
      <dgm:prSet presAssocID="{4F1D5BB4-E5E8-456A-897C-63DEA7DD5803}" presName="hierChild3" presStyleCnt="0"/>
      <dgm:spPr/>
    </dgm:pt>
    <dgm:pt modelId="{25C746B9-9B48-4312-BFA9-63FD0CDE5F64}" type="pres">
      <dgm:prSet presAssocID="{9355BA14-1A96-4C06-B777-87BE079323F8}" presName="hierRoot1" presStyleCnt="0">
        <dgm:presLayoutVars>
          <dgm:hierBranch/>
        </dgm:presLayoutVars>
      </dgm:prSet>
      <dgm:spPr/>
    </dgm:pt>
    <dgm:pt modelId="{37DED5F3-1632-4ACE-BBD5-67837D7FB7B8}" type="pres">
      <dgm:prSet presAssocID="{9355BA14-1A96-4C06-B777-87BE079323F8}" presName="rootComposite1" presStyleCnt="0"/>
      <dgm:spPr/>
    </dgm:pt>
    <dgm:pt modelId="{52F09C68-8463-418B-BD21-B4A6B094CDFB}" type="pres">
      <dgm:prSet presAssocID="{9355BA14-1A96-4C06-B777-87BE079323F8}" presName="rootText1" presStyleLbl="node0" presStyleIdx="1" presStyleCnt="4" custLinFactNeighborX="84426" custLinFactNeighborY="29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53EC9D-02D2-4176-BE6E-78820CD9BB2D}" type="pres">
      <dgm:prSet presAssocID="{9355BA14-1A96-4C06-B777-87BE079323F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A191EC6-E645-4D56-B177-0D60C5CE7CA4}" type="pres">
      <dgm:prSet presAssocID="{9355BA14-1A96-4C06-B777-87BE079323F8}" presName="hierChild2" presStyleCnt="0"/>
      <dgm:spPr/>
    </dgm:pt>
    <dgm:pt modelId="{2F2534D2-1296-402A-9DA4-0D6480FF91CE}" type="pres">
      <dgm:prSet presAssocID="{496C62C2-755F-4522-A375-677819FAE372}" presName="Name35" presStyleLbl="parChTrans1D2" presStyleIdx="1" presStyleCnt="2"/>
      <dgm:spPr/>
      <dgm:t>
        <a:bodyPr/>
        <a:lstStyle/>
        <a:p>
          <a:endParaRPr lang="en-US"/>
        </a:p>
      </dgm:t>
    </dgm:pt>
    <dgm:pt modelId="{3D401551-75CB-4A14-87C0-3ACEACA18AD2}" type="pres">
      <dgm:prSet presAssocID="{0BA534DE-9F86-44F1-9D3D-2CCE83C44ED6}" presName="hierRoot2" presStyleCnt="0">
        <dgm:presLayoutVars>
          <dgm:hierBranch/>
        </dgm:presLayoutVars>
      </dgm:prSet>
      <dgm:spPr/>
    </dgm:pt>
    <dgm:pt modelId="{C641F290-CB98-4DDB-A9FA-45ECCFBFD563}" type="pres">
      <dgm:prSet presAssocID="{0BA534DE-9F86-44F1-9D3D-2CCE83C44ED6}" presName="rootComposite" presStyleCnt="0"/>
      <dgm:spPr/>
    </dgm:pt>
    <dgm:pt modelId="{7CD1DBC7-6552-40BE-A3C0-047C38128006}" type="pres">
      <dgm:prSet presAssocID="{0BA534DE-9F86-44F1-9D3D-2CCE83C44ED6}" presName="rootText" presStyleLbl="node2" presStyleIdx="1" presStyleCnt="2" custLinFactY="43986" custLinFactNeighborX="84426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1ED314-588E-4B3C-B461-3C759F773703}" type="pres">
      <dgm:prSet presAssocID="{0BA534DE-9F86-44F1-9D3D-2CCE83C44ED6}" presName="rootConnector" presStyleLbl="node2" presStyleIdx="1" presStyleCnt="2"/>
      <dgm:spPr/>
      <dgm:t>
        <a:bodyPr/>
        <a:lstStyle/>
        <a:p>
          <a:endParaRPr lang="en-US"/>
        </a:p>
      </dgm:t>
    </dgm:pt>
    <dgm:pt modelId="{F9A8C073-E703-4FE7-861A-3EF28E652C3C}" type="pres">
      <dgm:prSet presAssocID="{0BA534DE-9F86-44F1-9D3D-2CCE83C44ED6}" presName="hierChild4" presStyleCnt="0"/>
      <dgm:spPr/>
    </dgm:pt>
    <dgm:pt modelId="{B9048E22-27E6-4556-A6E5-F500B42A711B}" type="pres">
      <dgm:prSet presAssocID="{765F91DE-20D4-4DBE-8AF5-E674AAE5BA6F}" presName="Name35" presStyleLbl="parChTrans1D3" presStyleIdx="1" presStyleCnt="2"/>
      <dgm:spPr/>
      <dgm:t>
        <a:bodyPr/>
        <a:lstStyle/>
        <a:p>
          <a:endParaRPr lang="en-US"/>
        </a:p>
      </dgm:t>
    </dgm:pt>
    <dgm:pt modelId="{49582A9E-D8B9-483A-AB11-AA8FAE419CDD}" type="pres">
      <dgm:prSet presAssocID="{E62F97EC-75E0-4986-92F4-F0090863C979}" presName="hierRoot2" presStyleCnt="0">
        <dgm:presLayoutVars>
          <dgm:hierBranch/>
        </dgm:presLayoutVars>
      </dgm:prSet>
      <dgm:spPr/>
    </dgm:pt>
    <dgm:pt modelId="{36D605CD-EC0E-4447-A1F8-B9F78043FC3B}" type="pres">
      <dgm:prSet presAssocID="{E62F97EC-75E0-4986-92F4-F0090863C979}" presName="rootComposite" presStyleCnt="0"/>
      <dgm:spPr/>
    </dgm:pt>
    <dgm:pt modelId="{14C9AD68-05FB-42D0-96CB-0971ED372F43}" type="pres">
      <dgm:prSet presAssocID="{E62F97EC-75E0-4986-92F4-F0090863C979}" presName="rootText" presStyleLbl="node3" presStyleIdx="1" presStyleCnt="2" custLinFactY="42077" custLinFactNeighborX="84426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758478-EC2F-43F6-9B45-F9454A21AFAC}" type="pres">
      <dgm:prSet presAssocID="{E62F97EC-75E0-4986-92F4-F0090863C979}" presName="rootConnector" presStyleLbl="node3" presStyleIdx="1" presStyleCnt="2"/>
      <dgm:spPr/>
      <dgm:t>
        <a:bodyPr/>
        <a:lstStyle/>
        <a:p>
          <a:endParaRPr lang="en-US"/>
        </a:p>
      </dgm:t>
    </dgm:pt>
    <dgm:pt modelId="{9FB378C7-ED44-4966-9843-3EB0FDE2FD40}" type="pres">
      <dgm:prSet presAssocID="{E62F97EC-75E0-4986-92F4-F0090863C979}" presName="hierChild4" presStyleCnt="0"/>
      <dgm:spPr/>
    </dgm:pt>
    <dgm:pt modelId="{43F69B11-BFAD-464C-BAFB-A19A059301F1}" type="pres">
      <dgm:prSet presAssocID="{E62F97EC-75E0-4986-92F4-F0090863C979}" presName="hierChild5" presStyleCnt="0"/>
      <dgm:spPr/>
    </dgm:pt>
    <dgm:pt modelId="{E2E5B9C1-B6D2-4EB6-B91A-2E04B3C507C1}" type="pres">
      <dgm:prSet presAssocID="{0BA534DE-9F86-44F1-9D3D-2CCE83C44ED6}" presName="hierChild5" presStyleCnt="0"/>
      <dgm:spPr/>
    </dgm:pt>
    <dgm:pt modelId="{821533C3-8CF2-49C5-86D0-4EBE36F7D0E4}" type="pres">
      <dgm:prSet presAssocID="{9355BA14-1A96-4C06-B777-87BE079323F8}" presName="hierChild3" presStyleCnt="0"/>
      <dgm:spPr/>
    </dgm:pt>
    <dgm:pt modelId="{41E0FC70-8925-4D1A-A940-A4661DB879CB}" type="pres">
      <dgm:prSet presAssocID="{F319F059-8B54-4D0A-8550-B03C33832CB1}" presName="hierRoot1" presStyleCnt="0">
        <dgm:presLayoutVars>
          <dgm:hierBranch val="init"/>
        </dgm:presLayoutVars>
      </dgm:prSet>
      <dgm:spPr/>
    </dgm:pt>
    <dgm:pt modelId="{FF4FF615-B7A4-40A7-910E-8AF35A157010}" type="pres">
      <dgm:prSet presAssocID="{F319F059-8B54-4D0A-8550-B03C33832CB1}" presName="rootComposite1" presStyleCnt="0"/>
      <dgm:spPr/>
    </dgm:pt>
    <dgm:pt modelId="{3F9491C5-8B60-44F2-BDF5-3109842C89D8}" type="pres">
      <dgm:prSet presAssocID="{F319F059-8B54-4D0A-8550-B03C33832CB1}" presName="rootText1" presStyleLbl="node0" presStyleIdx="2" presStyleCnt="4" custLinFactX="36354" custLinFactY="100000" custLinFactNeighborX="100000" custLinFactNeighborY="1899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315E46-010B-4721-A5D5-7559B4FF218B}" type="pres">
      <dgm:prSet presAssocID="{F319F059-8B54-4D0A-8550-B03C33832CB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D48E69-C38A-4A7B-AA58-1AE8914B4B77}" type="pres">
      <dgm:prSet presAssocID="{F319F059-8B54-4D0A-8550-B03C33832CB1}" presName="hierChild2" presStyleCnt="0"/>
      <dgm:spPr/>
    </dgm:pt>
    <dgm:pt modelId="{BCE44EF9-B3E3-41B5-8480-07A402546FC6}" type="pres">
      <dgm:prSet presAssocID="{F319F059-8B54-4D0A-8550-B03C33832CB1}" presName="hierChild3" presStyleCnt="0"/>
      <dgm:spPr/>
    </dgm:pt>
    <dgm:pt modelId="{FAD5ED29-2CE7-4CFB-B51C-C21456330E00}" type="pres">
      <dgm:prSet presAssocID="{13F0E6EF-39AB-42AD-B8C1-2AE6E8EB49DD}" presName="hierRoot1" presStyleCnt="0">
        <dgm:presLayoutVars>
          <dgm:hierBranch val="init"/>
        </dgm:presLayoutVars>
      </dgm:prSet>
      <dgm:spPr/>
    </dgm:pt>
    <dgm:pt modelId="{E08765D3-EE92-402E-B59B-F8F464713201}" type="pres">
      <dgm:prSet presAssocID="{13F0E6EF-39AB-42AD-B8C1-2AE6E8EB49DD}" presName="rootComposite1" presStyleCnt="0"/>
      <dgm:spPr/>
    </dgm:pt>
    <dgm:pt modelId="{A56F8DD1-DD73-4025-A92D-56A0760B83D7}" type="pres">
      <dgm:prSet presAssocID="{13F0E6EF-39AB-42AD-B8C1-2AE6E8EB49DD}" presName="rootText1" presStyleLbl="node0" presStyleIdx="3" presStyleCnt="4" custLinFactY="200000" custLinFactNeighborX="17590" custLinFactNeighborY="2240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39AE2A-3AF4-41E1-B25F-FA55B75DEFC2}" type="pres">
      <dgm:prSet presAssocID="{13F0E6EF-39AB-42AD-B8C1-2AE6E8EB49D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281F869-93D5-453F-B1DF-1FA6439D9846}" type="pres">
      <dgm:prSet presAssocID="{13F0E6EF-39AB-42AD-B8C1-2AE6E8EB49DD}" presName="hierChild2" presStyleCnt="0"/>
      <dgm:spPr/>
    </dgm:pt>
    <dgm:pt modelId="{E32C2FC0-4E26-46FE-A5A4-736FF0623125}" type="pres">
      <dgm:prSet presAssocID="{13F0E6EF-39AB-42AD-B8C1-2AE6E8EB49DD}" presName="hierChild3" presStyleCnt="0"/>
      <dgm:spPr/>
    </dgm:pt>
  </dgm:ptLst>
  <dgm:cxnLst>
    <dgm:cxn modelId="{E40688FE-0BD9-4CD3-AA7A-E8AEB44B6570}" type="presOf" srcId="{9355BA14-1A96-4C06-B777-87BE079323F8}" destId="{52F09C68-8463-418B-BD21-B4A6B094CDFB}" srcOrd="0" destOrd="0" presId="urn:microsoft.com/office/officeart/2005/8/layout/orgChart1"/>
    <dgm:cxn modelId="{C6D3648C-F93F-40B5-B34D-D29935E0C009}" type="presOf" srcId="{A2BB1117-4F6F-4CB3-980D-B650B91DCE2D}" destId="{894E3796-1C94-465B-A859-5256FD90B52A}" srcOrd="0" destOrd="0" presId="urn:microsoft.com/office/officeart/2005/8/layout/orgChart1"/>
    <dgm:cxn modelId="{0515B498-63EC-4F45-9F38-775EF33A24EC}" type="presOf" srcId="{2F6FFA43-48E9-4808-87C5-D7CE1447B95A}" destId="{E467CBCC-99CE-40A3-9BB5-2E856656F0F4}" srcOrd="1" destOrd="0" presId="urn:microsoft.com/office/officeart/2005/8/layout/orgChart1"/>
    <dgm:cxn modelId="{EF84B76F-DE8A-4592-9E35-75E1B51DED81}" srcId="{A2BB1117-4F6F-4CB3-980D-B650B91DCE2D}" destId="{03A8824A-C4AB-4744-988E-FE9FF727DE12}" srcOrd="0" destOrd="0" parTransId="{439A1F56-B774-4EF0-8E03-F048D9D1277D}" sibTransId="{0B0762F8-E4FC-4F69-A4A6-376EFAC8ABA0}"/>
    <dgm:cxn modelId="{D10D125A-4D19-44A9-A593-2D66D3A65D48}" type="presOf" srcId="{439A1F56-B774-4EF0-8E03-F048D9D1277D}" destId="{07AAFC09-B4BC-4C5A-A33D-4B63C1D32316}" srcOrd="0" destOrd="0" presId="urn:microsoft.com/office/officeart/2005/8/layout/orgChart1"/>
    <dgm:cxn modelId="{97AA4914-995B-41C6-BA02-CFEF3EBC1646}" type="presOf" srcId="{F319F059-8B54-4D0A-8550-B03C33832CB1}" destId="{A3315E46-010B-4721-A5D5-7559B4FF218B}" srcOrd="1" destOrd="0" presId="urn:microsoft.com/office/officeart/2005/8/layout/orgChart1"/>
    <dgm:cxn modelId="{52FB68B2-6189-4C7A-BA37-3BBB782C586D}" srcId="{9355BA14-1A96-4C06-B777-87BE079323F8}" destId="{0BA534DE-9F86-44F1-9D3D-2CCE83C44ED6}" srcOrd="0" destOrd="0" parTransId="{496C62C2-755F-4522-A375-677819FAE372}" sibTransId="{04D8A134-6411-4D26-AA62-852645EF23C5}"/>
    <dgm:cxn modelId="{194239E0-2106-4117-988A-1BA56CFF4669}" type="presOf" srcId="{03A8824A-C4AB-4744-988E-FE9FF727DE12}" destId="{6B4E2AA7-F2B9-4FD6-A015-CC36EC2D2000}" srcOrd="0" destOrd="0" presId="urn:microsoft.com/office/officeart/2005/8/layout/orgChart1"/>
    <dgm:cxn modelId="{C4FF4185-A4B1-4991-B8B1-C500CAC47711}" srcId="{4F1D5BB4-E5E8-456A-897C-63DEA7DD5803}" destId="{A2BB1117-4F6F-4CB3-980D-B650B91DCE2D}" srcOrd="0" destOrd="0" parTransId="{CF426A12-02A1-40DC-B095-2FDD810DAAED}" sibTransId="{6C2963D2-C99D-4AF7-AFDC-79515BB53947}"/>
    <dgm:cxn modelId="{8528DC40-FF13-4077-9E8E-F25D4C607DAF}" srcId="{8E7C36F2-967D-4B41-BC60-8C389037C1A9}" destId="{4F1D5BB4-E5E8-456A-897C-63DEA7DD5803}" srcOrd="0" destOrd="0" parTransId="{FEFAE5D5-0B63-4821-92BD-88D231C83D52}" sibTransId="{B981F0D2-FD1D-4031-9700-7337FBED2EF2}"/>
    <dgm:cxn modelId="{E9175737-CCEA-4203-BA9E-7D264F4F74F7}" type="presOf" srcId="{4F1D5BB4-E5E8-456A-897C-63DEA7DD5803}" destId="{853A4127-C0AA-4F14-AB17-AD2A22B07CF2}" srcOrd="0" destOrd="0" presId="urn:microsoft.com/office/officeart/2005/8/layout/orgChart1"/>
    <dgm:cxn modelId="{3FC845E6-BB03-4776-B866-43F548A4F074}" type="presOf" srcId="{CF426A12-02A1-40DC-B095-2FDD810DAAED}" destId="{EDD39E9B-375A-44E3-9E66-9B374146E272}" srcOrd="0" destOrd="0" presId="urn:microsoft.com/office/officeart/2005/8/layout/orgChart1"/>
    <dgm:cxn modelId="{694B2CD2-34B4-4DCC-AE28-AE24DF685A70}" type="presOf" srcId="{4F1D5BB4-E5E8-456A-897C-63DEA7DD5803}" destId="{F05A1275-5C30-4787-B62E-68E6D096E171}" srcOrd="1" destOrd="0" presId="urn:microsoft.com/office/officeart/2005/8/layout/orgChart1"/>
    <dgm:cxn modelId="{B7A15DC9-FF49-495C-A5B4-064FE1C7A0DA}" type="presOf" srcId="{A2BB1117-4F6F-4CB3-980D-B650B91DCE2D}" destId="{A3661244-7FE5-4B44-BCF4-AF22D677A2E8}" srcOrd="1" destOrd="0" presId="urn:microsoft.com/office/officeart/2005/8/layout/orgChart1"/>
    <dgm:cxn modelId="{7DD89197-7C02-40B2-BD2D-65245D7AB310}" type="presOf" srcId="{765F91DE-20D4-4DBE-8AF5-E674AAE5BA6F}" destId="{B9048E22-27E6-4556-A6E5-F500B42A711B}" srcOrd="0" destOrd="0" presId="urn:microsoft.com/office/officeart/2005/8/layout/orgChart1"/>
    <dgm:cxn modelId="{357CAD87-CFA3-446B-8921-68FAAB40E245}" type="presOf" srcId="{496C62C2-755F-4522-A375-677819FAE372}" destId="{2F2534D2-1296-402A-9DA4-0D6480FF91CE}" srcOrd="0" destOrd="0" presId="urn:microsoft.com/office/officeart/2005/8/layout/orgChart1"/>
    <dgm:cxn modelId="{0B42C90F-886D-4FCF-99E1-3F7F022BBB00}" type="presOf" srcId="{8E7C36F2-967D-4B41-BC60-8C389037C1A9}" destId="{836150B4-5EB2-4CC8-AB9F-ED77AD9CD38D}" srcOrd="0" destOrd="0" presId="urn:microsoft.com/office/officeart/2005/8/layout/orgChart1"/>
    <dgm:cxn modelId="{A52FBAE3-F1FE-42CF-95A7-18730F7C960C}" type="presOf" srcId="{03A8824A-C4AB-4744-988E-FE9FF727DE12}" destId="{BADC15E5-686E-4E45-BEEB-118E4FF54243}" srcOrd="1" destOrd="0" presId="urn:microsoft.com/office/officeart/2005/8/layout/orgChart1"/>
    <dgm:cxn modelId="{459CFB4D-B7A1-49D4-82CC-DAD16FDCCC62}" srcId="{8E7C36F2-967D-4B41-BC60-8C389037C1A9}" destId="{13F0E6EF-39AB-42AD-B8C1-2AE6E8EB49DD}" srcOrd="3" destOrd="0" parTransId="{B65FEF9C-DB8E-4BC5-9253-802697ED5073}" sibTransId="{C861405F-48AE-4001-BB33-4E743DAA5A23}"/>
    <dgm:cxn modelId="{4BB2246A-AC68-4B4E-B418-A89D462C00ED}" srcId="{03A8824A-C4AB-4744-988E-FE9FF727DE12}" destId="{2F6FFA43-48E9-4808-87C5-D7CE1447B95A}" srcOrd="0" destOrd="0" parTransId="{343C5148-EB5D-4F7D-89C3-4A50C06A190A}" sibTransId="{8617C083-E2FD-4DA9-BC1B-620281783CE7}"/>
    <dgm:cxn modelId="{35378371-C3F9-492E-94C0-DF6A07FBDDB5}" srcId="{8E7C36F2-967D-4B41-BC60-8C389037C1A9}" destId="{9355BA14-1A96-4C06-B777-87BE079323F8}" srcOrd="1" destOrd="0" parTransId="{B2FD82D2-E961-46F7-9ADC-E57D9414104A}" sibTransId="{80AFEC45-B8A1-498B-BA35-5A80EC7FF65F}"/>
    <dgm:cxn modelId="{ABD6E72E-BE6B-4178-B44A-147270258C46}" type="presOf" srcId="{9355BA14-1A96-4C06-B777-87BE079323F8}" destId="{9653EC9D-02D2-4176-BE6E-78820CD9BB2D}" srcOrd="1" destOrd="0" presId="urn:microsoft.com/office/officeart/2005/8/layout/orgChart1"/>
    <dgm:cxn modelId="{EC27AC6A-DF0C-4B11-8C9F-F878ACBFD7BC}" srcId="{0BA534DE-9F86-44F1-9D3D-2CCE83C44ED6}" destId="{E62F97EC-75E0-4986-92F4-F0090863C979}" srcOrd="0" destOrd="0" parTransId="{765F91DE-20D4-4DBE-8AF5-E674AAE5BA6F}" sibTransId="{E473A7E3-AB1F-411D-A0F0-A9CB2056246A}"/>
    <dgm:cxn modelId="{8DC76C52-A795-4F5D-810B-7EC40DF1EE1E}" type="presOf" srcId="{F319F059-8B54-4D0A-8550-B03C33832CB1}" destId="{3F9491C5-8B60-44F2-BDF5-3109842C89D8}" srcOrd="0" destOrd="0" presId="urn:microsoft.com/office/officeart/2005/8/layout/orgChart1"/>
    <dgm:cxn modelId="{F24D9803-9FB4-475F-8BA6-D745AA8830B7}" type="presOf" srcId="{E62F97EC-75E0-4986-92F4-F0090863C979}" destId="{14C9AD68-05FB-42D0-96CB-0971ED372F43}" srcOrd="0" destOrd="0" presId="urn:microsoft.com/office/officeart/2005/8/layout/orgChart1"/>
    <dgm:cxn modelId="{29349942-7C93-4E25-91BA-B06912E9B3A4}" type="presOf" srcId="{2F6FFA43-48E9-4808-87C5-D7CE1447B95A}" destId="{497DE828-E893-477E-A756-B9A441D33C24}" srcOrd="0" destOrd="0" presId="urn:microsoft.com/office/officeart/2005/8/layout/orgChart1"/>
    <dgm:cxn modelId="{FCF68169-A0ED-4E30-9D7A-F8687102F57A}" type="presOf" srcId="{0BA534DE-9F86-44F1-9D3D-2CCE83C44ED6}" destId="{7CD1DBC7-6552-40BE-A3C0-047C38128006}" srcOrd="0" destOrd="0" presId="urn:microsoft.com/office/officeart/2005/8/layout/orgChart1"/>
    <dgm:cxn modelId="{F7F54CBC-C66C-47AE-9F50-73C1E5E76D5B}" srcId="{8E7C36F2-967D-4B41-BC60-8C389037C1A9}" destId="{F319F059-8B54-4D0A-8550-B03C33832CB1}" srcOrd="2" destOrd="0" parTransId="{BF9CB00D-BCF2-4B05-BC3C-FAEAE84EEBC7}" sibTransId="{2F043A77-82D7-42CB-A1AF-BBB2CE10BA4B}"/>
    <dgm:cxn modelId="{4DBBCD62-E0EA-4CFF-9DBE-680E2AF64E38}" type="presOf" srcId="{E62F97EC-75E0-4986-92F4-F0090863C979}" destId="{C5758478-EC2F-43F6-9B45-F9454A21AFAC}" srcOrd="1" destOrd="0" presId="urn:microsoft.com/office/officeart/2005/8/layout/orgChart1"/>
    <dgm:cxn modelId="{8ABAE0B3-FEB1-4E7A-BC9B-E1ACF2E6DA80}" type="presOf" srcId="{13F0E6EF-39AB-42AD-B8C1-2AE6E8EB49DD}" destId="{A56F8DD1-DD73-4025-A92D-56A0760B83D7}" srcOrd="0" destOrd="0" presId="urn:microsoft.com/office/officeart/2005/8/layout/orgChart1"/>
    <dgm:cxn modelId="{C75CE7F9-FE9F-4F1E-B9C2-1C41893359A3}" type="presOf" srcId="{0BA534DE-9F86-44F1-9D3D-2CCE83C44ED6}" destId="{501ED314-588E-4B3C-B461-3C759F773703}" srcOrd="1" destOrd="0" presId="urn:microsoft.com/office/officeart/2005/8/layout/orgChart1"/>
    <dgm:cxn modelId="{712A95D6-261E-4BEE-84D2-FF4A5E073604}" type="presOf" srcId="{13F0E6EF-39AB-42AD-B8C1-2AE6E8EB49DD}" destId="{A639AE2A-3AF4-41E1-B25F-FA55B75DEFC2}" srcOrd="1" destOrd="0" presId="urn:microsoft.com/office/officeart/2005/8/layout/orgChart1"/>
    <dgm:cxn modelId="{25ED57B0-7AF3-4C01-AB1A-37B8A5F18C6B}" type="presOf" srcId="{343C5148-EB5D-4F7D-89C3-4A50C06A190A}" destId="{5BAD13EA-EE2F-4F90-85D4-BFA4E7D19892}" srcOrd="0" destOrd="0" presId="urn:microsoft.com/office/officeart/2005/8/layout/orgChart1"/>
    <dgm:cxn modelId="{7E6D8BAD-8C83-4D22-8D7B-4A722E394FBF}" type="presParOf" srcId="{836150B4-5EB2-4CC8-AB9F-ED77AD9CD38D}" destId="{F1F8D240-666F-43F7-AEAD-03D70CDDC384}" srcOrd="0" destOrd="0" presId="urn:microsoft.com/office/officeart/2005/8/layout/orgChart1"/>
    <dgm:cxn modelId="{758351DD-B417-496B-B18A-5E618B65B0EF}" type="presParOf" srcId="{F1F8D240-666F-43F7-AEAD-03D70CDDC384}" destId="{BA69DFDD-DC0B-4B6D-AE66-D1826E7E7A1A}" srcOrd="0" destOrd="0" presId="urn:microsoft.com/office/officeart/2005/8/layout/orgChart1"/>
    <dgm:cxn modelId="{71763970-B44E-419D-B0D6-A230171356CE}" type="presParOf" srcId="{BA69DFDD-DC0B-4B6D-AE66-D1826E7E7A1A}" destId="{853A4127-C0AA-4F14-AB17-AD2A22B07CF2}" srcOrd="0" destOrd="0" presId="urn:microsoft.com/office/officeart/2005/8/layout/orgChart1"/>
    <dgm:cxn modelId="{8A5C7F5A-21C1-486F-A10C-0B2E95076E4A}" type="presParOf" srcId="{BA69DFDD-DC0B-4B6D-AE66-D1826E7E7A1A}" destId="{F05A1275-5C30-4787-B62E-68E6D096E171}" srcOrd="1" destOrd="0" presId="urn:microsoft.com/office/officeart/2005/8/layout/orgChart1"/>
    <dgm:cxn modelId="{10DBA0EB-FC0E-4050-9E9D-F70E174148A2}" type="presParOf" srcId="{F1F8D240-666F-43F7-AEAD-03D70CDDC384}" destId="{0A207654-1AB8-450D-AED2-D3FC9850E000}" srcOrd="1" destOrd="0" presId="urn:microsoft.com/office/officeart/2005/8/layout/orgChart1"/>
    <dgm:cxn modelId="{F1A185E6-04CA-453C-A369-9491FF08D9E1}" type="presParOf" srcId="{0A207654-1AB8-450D-AED2-D3FC9850E000}" destId="{EDD39E9B-375A-44E3-9E66-9B374146E272}" srcOrd="0" destOrd="0" presId="urn:microsoft.com/office/officeart/2005/8/layout/orgChart1"/>
    <dgm:cxn modelId="{0FA02EA8-8B1F-46DF-A500-55D985DD07D5}" type="presParOf" srcId="{0A207654-1AB8-450D-AED2-D3FC9850E000}" destId="{8349BBC2-D522-4841-8633-E76BA91E319E}" srcOrd="1" destOrd="0" presId="urn:microsoft.com/office/officeart/2005/8/layout/orgChart1"/>
    <dgm:cxn modelId="{42680D73-48C0-449E-9189-049D981C86DC}" type="presParOf" srcId="{8349BBC2-D522-4841-8633-E76BA91E319E}" destId="{B800B1FE-F75E-4A63-A85C-A8F2DB20578D}" srcOrd="0" destOrd="0" presId="urn:microsoft.com/office/officeart/2005/8/layout/orgChart1"/>
    <dgm:cxn modelId="{F23BB437-BA0C-4CCE-AE16-BC3204781991}" type="presParOf" srcId="{B800B1FE-F75E-4A63-A85C-A8F2DB20578D}" destId="{894E3796-1C94-465B-A859-5256FD90B52A}" srcOrd="0" destOrd="0" presId="urn:microsoft.com/office/officeart/2005/8/layout/orgChart1"/>
    <dgm:cxn modelId="{C8AFBCA1-1683-4748-830C-E00EF338623E}" type="presParOf" srcId="{B800B1FE-F75E-4A63-A85C-A8F2DB20578D}" destId="{A3661244-7FE5-4B44-BCF4-AF22D677A2E8}" srcOrd="1" destOrd="0" presId="urn:microsoft.com/office/officeart/2005/8/layout/orgChart1"/>
    <dgm:cxn modelId="{FF489FFB-E05E-401B-A4B5-FFBAC493FBE0}" type="presParOf" srcId="{8349BBC2-D522-4841-8633-E76BA91E319E}" destId="{9F43E8AF-AF3C-4FEE-B667-5E239D11BAA2}" srcOrd="1" destOrd="0" presId="urn:microsoft.com/office/officeart/2005/8/layout/orgChart1"/>
    <dgm:cxn modelId="{4FA3B872-9025-4495-866F-4E568253F525}" type="presParOf" srcId="{9F43E8AF-AF3C-4FEE-B667-5E239D11BAA2}" destId="{07AAFC09-B4BC-4C5A-A33D-4B63C1D32316}" srcOrd="0" destOrd="0" presId="urn:microsoft.com/office/officeart/2005/8/layout/orgChart1"/>
    <dgm:cxn modelId="{47607D71-7364-49FF-B18B-D89938FC8D3B}" type="presParOf" srcId="{9F43E8AF-AF3C-4FEE-B667-5E239D11BAA2}" destId="{BD81DA80-DD2A-46D7-A61D-7A258D38F38F}" srcOrd="1" destOrd="0" presId="urn:microsoft.com/office/officeart/2005/8/layout/orgChart1"/>
    <dgm:cxn modelId="{0270C5C8-85A1-4D81-96B7-2752B1FD4F5A}" type="presParOf" srcId="{BD81DA80-DD2A-46D7-A61D-7A258D38F38F}" destId="{5DE56A7F-0333-44E0-91C7-37AF00B3260F}" srcOrd="0" destOrd="0" presId="urn:microsoft.com/office/officeart/2005/8/layout/orgChart1"/>
    <dgm:cxn modelId="{45C2D2DF-E484-4A9D-B722-5ED811F31F36}" type="presParOf" srcId="{5DE56A7F-0333-44E0-91C7-37AF00B3260F}" destId="{6B4E2AA7-F2B9-4FD6-A015-CC36EC2D2000}" srcOrd="0" destOrd="0" presId="urn:microsoft.com/office/officeart/2005/8/layout/orgChart1"/>
    <dgm:cxn modelId="{890F03F9-C618-42E4-93A1-3501673ECEBF}" type="presParOf" srcId="{5DE56A7F-0333-44E0-91C7-37AF00B3260F}" destId="{BADC15E5-686E-4E45-BEEB-118E4FF54243}" srcOrd="1" destOrd="0" presId="urn:microsoft.com/office/officeart/2005/8/layout/orgChart1"/>
    <dgm:cxn modelId="{49FE1F37-2DED-4F33-82F5-2B7E8EE54358}" type="presParOf" srcId="{BD81DA80-DD2A-46D7-A61D-7A258D38F38F}" destId="{57CB31B7-7F6E-4518-9AA0-125C9B5D6DC4}" srcOrd="1" destOrd="0" presId="urn:microsoft.com/office/officeart/2005/8/layout/orgChart1"/>
    <dgm:cxn modelId="{DCA30663-E440-400C-89FD-1864A4D56AA2}" type="presParOf" srcId="{57CB31B7-7F6E-4518-9AA0-125C9B5D6DC4}" destId="{5BAD13EA-EE2F-4F90-85D4-BFA4E7D19892}" srcOrd="0" destOrd="0" presId="urn:microsoft.com/office/officeart/2005/8/layout/orgChart1"/>
    <dgm:cxn modelId="{36B0ADE3-DD85-4F42-953C-DD36BBE62A9B}" type="presParOf" srcId="{57CB31B7-7F6E-4518-9AA0-125C9B5D6DC4}" destId="{E5E093BA-CF8B-4BC0-A70E-85FD76B57980}" srcOrd="1" destOrd="0" presId="urn:microsoft.com/office/officeart/2005/8/layout/orgChart1"/>
    <dgm:cxn modelId="{E5ACCDFD-DF8C-4056-A215-2A71B69D8D57}" type="presParOf" srcId="{E5E093BA-CF8B-4BC0-A70E-85FD76B57980}" destId="{748FA42A-F042-4A3C-B017-A2B84BA63183}" srcOrd="0" destOrd="0" presId="urn:microsoft.com/office/officeart/2005/8/layout/orgChart1"/>
    <dgm:cxn modelId="{90C0408A-A49C-4A0C-8A2E-F7A2409D0D10}" type="presParOf" srcId="{748FA42A-F042-4A3C-B017-A2B84BA63183}" destId="{497DE828-E893-477E-A756-B9A441D33C24}" srcOrd="0" destOrd="0" presId="urn:microsoft.com/office/officeart/2005/8/layout/orgChart1"/>
    <dgm:cxn modelId="{9BE5CB50-3275-458A-9D22-B40B70AD749D}" type="presParOf" srcId="{748FA42A-F042-4A3C-B017-A2B84BA63183}" destId="{E467CBCC-99CE-40A3-9BB5-2E856656F0F4}" srcOrd="1" destOrd="0" presId="urn:microsoft.com/office/officeart/2005/8/layout/orgChart1"/>
    <dgm:cxn modelId="{E4AD1234-9B1B-4BAE-BDD0-4CC751B9E2BC}" type="presParOf" srcId="{E5E093BA-CF8B-4BC0-A70E-85FD76B57980}" destId="{1F89C2AF-0118-48AF-BA91-88881025DBC5}" srcOrd="1" destOrd="0" presId="urn:microsoft.com/office/officeart/2005/8/layout/orgChart1"/>
    <dgm:cxn modelId="{1780A758-C728-4F02-8A06-1FA0DE6448BC}" type="presParOf" srcId="{E5E093BA-CF8B-4BC0-A70E-85FD76B57980}" destId="{8EA609F6-10E0-4E49-AACC-18796A2432C6}" srcOrd="2" destOrd="0" presId="urn:microsoft.com/office/officeart/2005/8/layout/orgChart1"/>
    <dgm:cxn modelId="{A4999A7A-DA0C-4B62-834E-9102839A70EA}" type="presParOf" srcId="{BD81DA80-DD2A-46D7-A61D-7A258D38F38F}" destId="{8D4C7392-48BB-4382-898C-24D45018F6AB}" srcOrd="2" destOrd="0" presId="urn:microsoft.com/office/officeart/2005/8/layout/orgChart1"/>
    <dgm:cxn modelId="{0934C86A-444B-4BBE-8727-7536F60033FC}" type="presParOf" srcId="{8349BBC2-D522-4841-8633-E76BA91E319E}" destId="{D3232A66-2065-4BA3-B76D-B3D4861B134E}" srcOrd="2" destOrd="0" presId="urn:microsoft.com/office/officeart/2005/8/layout/orgChart1"/>
    <dgm:cxn modelId="{74F18296-4D94-44C2-B0A4-2F5127D0E529}" type="presParOf" srcId="{F1F8D240-666F-43F7-AEAD-03D70CDDC384}" destId="{73090833-BBA0-489A-B918-9D40F4DF80A9}" srcOrd="2" destOrd="0" presId="urn:microsoft.com/office/officeart/2005/8/layout/orgChart1"/>
    <dgm:cxn modelId="{6EA69BA9-BB29-42C4-A1C1-E5F45A4B5D2C}" type="presParOf" srcId="{836150B4-5EB2-4CC8-AB9F-ED77AD9CD38D}" destId="{25C746B9-9B48-4312-BFA9-63FD0CDE5F64}" srcOrd="1" destOrd="0" presId="urn:microsoft.com/office/officeart/2005/8/layout/orgChart1"/>
    <dgm:cxn modelId="{8EB21D2E-E989-421F-9E62-C44328976A3D}" type="presParOf" srcId="{25C746B9-9B48-4312-BFA9-63FD0CDE5F64}" destId="{37DED5F3-1632-4ACE-BBD5-67837D7FB7B8}" srcOrd="0" destOrd="0" presId="urn:microsoft.com/office/officeart/2005/8/layout/orgChart1"/>
    <dgm:cxn modelId="{B796F5C0-C943-4849-BDA9-1B17249F2BFD}" type="presParOf" srcId="{37DED5F3-1632-4ACE-BBD5-67837D7FB7B8}" destId="{52F09C68-8463-418B-BD21-B4A6B094CDFB}" srcOrd="0" destOrd="0" presId="urn:microsoft.com/office/officeart/2005/8/layout/orgChart1"/>
    <dgm:cxn modelId="{72639DE4-57F2-4507-B8F9-E7C24E285CA8}" type="presParOf" srcId="{37DED5F3-1632-4ACE-BBD5-67837D7FB7B8}" destId="{9653EC9D-02D2-4176-BE6E-78820CD9BB2D}" srcOrd="1" destOrd="0" presId="urn:microsoft.com/office/officeart/2005/8/layout/orgChart1"/>
    <dgm:cxn modelId="{081747BD-73C0-46B6-B451-5C1EB04F0B83}" type="presParOf" srcId="{25C746B9-9B48-4312-BFA9-63FD0CDE5F64}" destId="{3A191EC6-E645-4D56-B177-0D60C5CE7CA4}" srcOrd="1" destOrd="0" presId="urn:microsoft.com/office/officeart/2005/8/layout/orgChart1"/>
    <dgm:cxn modelId="{2184237F-F85A-46F4-8635-0BA26BBB3CFE}" type="presParOf" srcId="{3A191EC6-E645-4D56-B177-0D60C5CE7CA4}" destId="{2F2534D2-1296-402A-9DA4-0D6480FF91CE}" srcOrd="0" destOrd="0" presId="urn:microsoft.com/office/officeart/2005/8/layout/orgChart1"/>
    <dgm:cxn modelId="{48146ABD-D4D1-433F-B9D3-DB2584A94E80}" type="presParOf" srcId="{3A191EC6-E645-4D56-B177-0D60C5CE7CA4}" destId="{3D401551-75CB-4A14-87C0-3ACEACA18AD2}" srcOrd="1" destOrd="0" presId="urn:microsoft.com/office/officeart/2005/8/layout/orgChart1"/>
    <dgm:cxn modelId="{2DB07F99-43E2-4089-8104-46553BC317D6}" type="presParOf" srcId="{3D401551-75CB-4A14-87C0-3ACEACA18AD2}" destId="{C641F290-CB98-4DDB-A9FA-45ECCFBFD563}" srcOrd="0" destOrd="0" presId="urn:microsoft.com/office/officeart/2005/8/layout/orgChart1"/>
    <dgm:cxn modelId="{D9498956-3216-464F-943F-8DB944F1FE19}" type="presParOf" srcId="{C641F290-CB98-4DDB-A9FA-45ECCFBFD563}" destId="{7CD1DBC7-6552-40BE-A3C0-047C38128006}" srcOrd="0" destOrd="0" presId="urn:microsoft.com/office/officeart/2005/8/layout/orgChart1"/>
    <dgm:cxn modelId="{BF0B2798-0592-4FD4-B1F9-9684EB68902A}" type="presParOf" srcId="{C641F290-CB98-4DDB-A9FA-45ECCFBFD563}" destId="{501ED314-588E-4B3C-B461-3C759F773703}" srcOrd="1" destOrd="0" presId="urn:microsoft.com/office/officeart/2005/8/layout/orgChart1"/>
    <dgm:cxn modelId="{43F72743-DE78-4D5B-8647-28B588AF0931}" type="presParOf" srcId="{3D401551-75CB-4A14-87C0-3ACEACA18AD2}" destId="{F9A8C073-E703-4FE7-861A-3EF28E652C3C}" srcOrd="1" destOrd="0" presId="urn:microsoft.com/office/officeart/2005/8/layout/orgChart1"/>
    <dgm:cxn modelId="{D655F473-3212-4202-95D5-18E04D68A8F0}" type="presParOf" srcId="{F9A8C073-E703-4FE7-861A-3EF28E652C3C}" destId="{B9048E22-27E6-4556-A6E5-F500B42A711B}" srcOrd="0" destOrd="0" presId="urn:microsoft.com/office/officeart/2005/8/layout/orgChart1"/>
    <dgm:cxn modelId="{A32C3ADF-F874-412B-B47C-7EC02C29C222}" type="presParOf" srcId="{F9A8C073-E703-4FE7-861A-3EF28E652C3C}" destId="{49582A9E-D8B9-483A-AB11-AA8FAE419CDD}" srcOrd="1" destOrd="0" presId="urn:microsoft.com/office/officeart/2005/8/layout/orgChart1"/>
    <dgm:cxn modelId="{4C16266E-5AD1-427C-9550-32D5931F49C4}" type="presParOf" srcId="{49582A9E-D8B9-483A-AB11-AA8FAE419CDD}" destId="{36D605CD-EC0E-4447-A1F8-B9F78043FC3B}" srcOrd="0" destOrd="0" presId="urn:microsoft.com/office/officeart/2005/8/layout/orgChart1"/>
    <dgm:cxn modelId="{FB3F008D-9F07-4685-BACC-D9734E2D1E56}" type="presParOf" srcId="{36D605CD-EC0E-4447-A1F8-B9F78043FC3B}" destId="{14C9AD68-05FB-42D0-96CB-0971ED372F43}" srcOrd="0" destOrd="0" presId="urn:microsoft.com/office/officeart/2005/8/layout/orgChart1"/>
    <dgm:cxn modelId="{77116CED-F06C-4A88-ADBC-63BC98551D59}" type="presParOf" srcId="{36D605CD-EC0E-4447-A1F8-B9F78043FC3B}" destId="{C5758478-EC2F-43F6-9B45-F9454A21AFAC}" srcOrd="1" destOrd="0" presId="urn:microsoft.com/office/officeart/2005/8/layout/orgChart1"/>
    <dgm:cxn modelId="{E9FB382F-1325-4949-82A8-28880055E561}" type="presParOf" srcId="{49582A9E-D8B9-483A-AB11-AA8FAE419CDD}" destId="{9FB378C7-ED44-4966-9843-3EB0FDE2FD40}" srcOrd="1" destOrd="0" presId="urn:microsoft.com/office/officeart/2005/8/layout/orgChart1"/>
    <dgm:cxn modelId="{385C7FC5-C214-4AE6-A925-981581E65E79}" type="presParOf" srcId="{49582A9E-D8B9-483A-AB11-AA8FAE419CDD}" destId="{43F69B11-BFAD-464C-BAFB-A19A059301F1}" srcOrd="2" destOrd="0" presId="urn:microsoft.com/office/officeart/2005/8/layout/orgChart1"/>
    <dgm:cxn modelId="{8DA94399-4B03-4E06-BC8F-0AF3FE8BEC28}" type="presParOf" srcId="{3D401551-75CB-4A14-87C0-3ACEACA18AD2}" destId="{E2E5B9C1-B6D2-4EB6-B91A-2E04B3C507C1}" srcOrd="2" destOrd="0" presId="urn:microsoft.com/office/officeart/2005/8/layout/orgChart1"/>
    <dgm:cxn modelId="{B0842C6E-107F-48A2-A282-9B20A63A5DD6}" type="presParOf" srcId="{25C746B9-9B48-4312-BFA9-63FD0CDE5F64}" destId="{821533C3-8CF2-49C5-86D0-4EBE36F7D0E4}" srcOrd="2" destOrd="0" presId="urn:microsoft.com/office/officeart/2005/8/layout/orgChart1"/>
    <dgm:cxn modelId="{9511897A-DF77-434E-B104-82B7EEB2538E}" type="presParOf" srcId="{836150B4-5EB2-4CC8-AB9F-ED77AD9CD38D}" destId="{41E0FC70-8925-4D1A-A940-A4661DB879CB}" srcOrd="2" destOrd="0" presId="urn:microsoft.com/office/officeart/2005/8/layout/orgChart1"/>
    <dgm:cxn modelId="{BB2B8A9E-9C6D-4A91-8CDA-0FDE7854E3D1}" type="presParOf" srcId="{41E0FC70-8925-4D1A-A940-A4661DB879CB}" destId="{FF4FF615-B7A4-40A7-910E-8AF35A157010}" srcOrd="0" destOrd="0" presId="urn:microsoft.com/office/officeart/2005/8/layout/orgChart1"/>
    <dgm:cxn modelId="{35D2451A-23FD-469B-A8BB-03240CAEE1D5}" type="presParOf" srcId="{FF4FF615-B7A4-40A7-910E-8AF35A157010}" destId="{3F9491C5-8B60-44F2-BDF5-3109842C89D8}" srcOrd="0" destOrd="0" presId="urn:microsoft.com/office/officeart/2005/8/layout/orgChart1"/>
    <dgm:cxn modelId="{5E7B4C24-7E9E-42D4-9D4C-90F90575C2DB}" type="presParOf" srcId="{FF4FF615-B7A4-40A7-910E-8AF35A157010}" destId="{A3315E46-010B-4721-A5D5-7559B4FF218B}" srcOrd="1" destOrd="0" presId="urn:microsoft.com/office/officeart/2005/8/layout/orgChart1"/>
    <dgm:cxn modelId="{3D5ACA6E-0220-48FC-8AB6-CDB8E5997C00}" type="presParOf" srcId="{41E0FC70-8925-4D1A-A940-A4661DB879CB}" destId="{CAD48E69-C38A-4A7B-AA58-1AE8914B4B77}" srcOrd="1" destOrd="0" presId="urn:microsoft.com/office/officeart/2005/8/layout/orgChart1"/>
    <dgm:cxn modelId="{14A134C0-852F-4522-AA60-946D2FB1A8DB}" type="presParOf" srcId="{41E0FC70-8925-4D1A-A940-A4661DB879CB}" destId="{BCE44EF9-B3E3-41B5-8480-07A402546FC6}" srcOrd="2" destOrd="0" presId="urn:microsoft.com/office/officeart/2005/8/layout/orgChart1"/>
    <dgm:cxn modelId="{9A3ABCE7-9355-4404-938B-1DEA58F7502F}" type="presParOf" srcId="{836150B4-5EB2-4CC8-AB9F-ED77AD9CD38D}" destId="{FAD5ED29-2CE7-4CFB-B51C-C21456330E00}" srcOrd="3" destOrd="0" presId="urn:microsoft.com/office/officeart/2005/8/layout/orgChart1"/>
    <dgm:cxn modelId="{0790006F-5E68-4845-BC17-859CAD63033D}" type="presParOf" srcId="{FAD5ED29-2CE7-4CFB-B51C-C21456330E00}" destId="{E08765D3-EE92-402E-B59B-F8F464713201}" srcOrd="0" destOrd="0" presId="urn:microsoft.com/office/officeart/2005/8/layout/orgChart1"/>
    <dgm:cxn modelId="{EBCA6A6C-49FA-49FF-91D2-04407879BFAE}" type="presParOf" srcId="{E08765D3-EE92-402E-B59B-F8F464713201}" destId="{A56F8DD1-DD73-4025-A92D-56A0760B83D7}" srcOrd="0" destOrd="0" presId="urn:microsoft.com/office/officeart/2005/8/layout/orgChart1"/>
    <dgm:cxn modelId="{DEC50005-CFBE-4899-A79C-4B086245E207}" type="presParOf" srcId="{E08765D3-EE92-402E-B59B-F8F464713201}" destId="{A639AE2A-3AF4-41E1-B25F-FA55B75DEFC2}" srcOrd="1" destOrd="0" presId="urn:microsoft.com/office/officeart/2005/8/layout/orgChart1"/>
    <dgm:cxn modelId="{0829306D-BD4E-496B-B886-2673A6172D37}" type="presParOf" srcId="{FAD5ED29-2CE7-4CFB-B51C-C21456330E00}" destId="{4281F869-93D5-453F-B1DF-1FA6439D9846}" srcOrd="1" destOrd="0" presId="urn:microsoft.com/office/officeart/2005/8/layout/orgChart1"/>
    <dgm:cxn modelId="{2433BD33-18A9-4FB9-9B37-B605F2FF175E}" type="presParOf" srcId="{FAD5ED29-2CE7-4CFB-B51C-C21456330E00}" destId="{E32C2FC0-4E26-46FE-A5A4-736FF062312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86091-C22C-427B-AE0B-05C607FD26B6}">
      <dsp:nvSpPr>
        <dsp:cNvPr id="0" name=""/>
        <dsp:cNvSpPr/>
      </dsp:nvSpPr>
      <dsp:spPr>
        <a:xfrm>
          <a:off x="6230807" y="3047250"/>
          <a:ext cx="450804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09"/>
              </a:lnTo>
              <a:lnTo>
                <a:pt x="450804" y="78009"/>
              </a:lnTo>
              <a:lnTo>
                <a:pt x="450804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EDEFD4-284A-4063-9B6B-24FB4ABF60CF}">
      <dsp:nvSpPr>
        <dsp:cNvPr id="0" name=""/>
        <dsp:cNvSpPr/>
      </dsp:nvSpPr>
      <dsp:spPr>
        <a:xfrm>
          <a:off x="5780002" y="3047250"/>
          <a:ext cx="450804" cy="156019"/>
        </a:xfrm>
        <a:custGeom>
          <a:avLst/>
          <a:gdLst/>
          <a:ahLst/>
          <a:cxnLst/>
          <a:rect l="0" t="0" r="0" b="0"/>
          <a:pathLst>
            <a:path>
              <a:moveTo>
                <a:pt x="450804" y="0"/>
              </a:moveTo>
              <a:lnTo>
                <a:pt x="450804" y="78009"/>
              </a:lnTo>
              <a:lnTo>
                <a:pt x="0" y="78009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762364-A469-4AFD-A57C-8A66D5DDAEA0}">
      <dsp:nvSpPr>
        <dsp:cNvPr id="0" name=""/>
        <dsp:cNvSpPr/>
      </dsp:nvSpPr>
      <dsp:spPr>
        <a:xfrm>
          <a:off x="5329600" y="2306142"/>
          <a:ext cx="901207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933"/>
              </a:lnTo>
              <a:lnTo>
                <a:pt x="901207" y="77933"/>
              </a:lnTo>
              <a:lnTo>
                <a:pt x="901207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B19BC-EC12-4DF1-A999-39DAC61B7910}">
      <dsp:nvSpPr>
        <dsp:cNvPr id="0" name=""/>
        <dsp:cNvSpPr/>
      </dsp:nvSpPr>
      <dsp:spPr>
        <a:xfrm>
          <a:off x="4428393" y="3047250"/>
          <a:ext cx="450364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933"/>
              </a:lnTo>
              <a:lnTo>
                <a:pt x="450364" y="77933"/>
              </a:lnTo>
              <a:lnTo>
                <a:pt x="450364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09102-3A96-436D-A7A4-C9EEED7699F7}">
      <dsp:nvSpPr>
        <dsp:cNvPr id="0" name=""/>
        <dsp:cNvSpPr/>
      </dsp:nvSpPr>
      <dsp:spPr>
        <a:xfrm>
          <a:off x="3978028" y="3047250"/>
          <a:ext cx="450364" cy="156019"/>
        </a:xfrm>
        <a:custGeom>
          <a:avLst/>
          <a:gdLst/>
          <a:ahLst/>
          <a:cxnLst/>
          <a:rect l="0" t="0" r="0" b="0"/>
          <a:pathLst>
            <a:path>
              <a:moveTo>
                <a:pt x="450364" y="0"/>
              </a:moveTo>
              <a:lnTo>
                <a:pt x="450364" y="77933"/>
              </a:lnTo>
              <a:lnTo>
                <a:pt x="0" y="77933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3F0426-EC3C-4C2B-B505-8AFDF962EBA3}">
      <dsp:nvSpPr>
        <dsp:cNvPr id="0" name=""/>
        <dsp:cNvSpPr/>
      </dsp:nvSpPr>
      <dsp:spPr>
        <a:xfrm>
          <a:off x="4428393" y="2306142"/>
          <a:ext cx="901207" cy="156019"/>
        </a:xfrm>
        <a:custGeom>
          <a:avLst/>
          <a:gdLst/>
          <a:ahLst/>
          <a:cxnLst/>
          <a:rect l="0" t="0" r="0" b="0"/>
          <a:pathLst>
            <a:path>
              <a:moveTo>
                <a:pt x="901207" y="0"/>
              </a:moveTo>
              <a:lnTo>
                <a:pt x="901207" y="77933"/>
              </a:lnTo>
              <a:lnTo>
                <a:pt x="0" y="77933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2C4D22-7066-45C1-ACEE-2B77844E61B5}">
      <dsp:nvSpPr>
        <dsp:cNvPr id="0" name=""/>
        <dsp:cNvSpPr/>
      </dsp:nvSpPr>
      <dsp:spPr>
        <a:xfrm>
          <a:off x="3527788" y="1565033"/>
          <a:ext cx="1801811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80"/>
              </a:lnTo>
              <a:lnTo>
                <a:pt x="1801811" y="77780"/>
              </a:lnTo>
              <a:lnTo>
                <a:pt x="1801811" y="1560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BCB6D-AE60-40E8-AA67-F38F7C7BAC01}">
      <dsp:nvSpPr>
        <dsp:cNvPr id="0" name=""/>
        <dsp:cNvSpPr/>
      </dsp:nvSpPr>
      <dsp:spPr>
        <a:xfrm>
          <a:off x="2626782" y="3047250"/>
          <a:ext cx="450364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09"/>
              </a:lnTo>
              <a:lnTo>
                <a:pt x="450364" y="78009"/>
              </a:lnTo>
              <a:lnTo>
                <a:pt x="450364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FF531F-A504-4E82-AB71-39DDCCACDA41}">
      <dsp:nvSpPr>
        <dsp:cNvPr id="0" name=""/>
        <dsp:cNvSpPr/>
      </dsp:nvSpPr>
      <dsp:spPr>
        <a:xfrm>
          <a:off x="2176418" y="3047250"/>
          <a:ext cx="450364" cy="156019"/>
        </a:xfrm>
        <a:custGeom>
          <a:avLst/>
          <a:gdLst/>
          <a:ahLst/>
          <a:cxnLst/>
          <a:rect l="0" t="0" r="0" b="0"/>
          <a:pathLst>
            <a:path>
              <a:moveTo>
                <a:pt x="450364" y="0"/>
              </a:moveTo>
              <a:lnTo>
                <a:pt x="450364" y="78009"/>
              </a:lnTo>
              <a:lnTo>
                <a:pt x="0" y="78009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E993F-2EFB-4A40-981B-8E2C451DF945}">
      <dsp:nvSpPr>
        <dsp:cNvPr id="0" name=""/>
        <dsp:cNvSpPr/>
      </dsp:nvSpPr>
      <dsp:spPr>
        <a:xfrm>
          <a:off x="1725977" y="2306142"/>
          <a:ext cx="900805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09"/>
              </a:lnTo>
              <a:lnTo>
                <a:pt x="900805" y="78009"/>
              </a:lnTo>
              <a:lnTo>
                <a:pt x="900805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19069-2EA1-453C-8C7B-B494EC3B2858}">
      <dsp:nvSpPr>
        <dsp:cNvPr id="0" name=""/>
        <dsp:cNvSpPr/>
      </dsp:nvSpPr>
      <dsp:spPr>
        <a:xfrm>
          <a:off x="825172" y="3047250"/>
          <a:ext cx="450364" cy="156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09"/>
              </a:lnTo>
              <a:lnTo>
                <a:pt x="450364" y="78009"/>
              </a:lnTo>
              <a:lnTo>
                <a:pt x="450364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A3BA9-0A88-4C0D-9611-721A009C1364}">
      <dsp:nvSpPr>
        <dsp:cNvPr id="0" name=""/>
        <dsp:cNvSpPr/>
      </dsp:nvSpPr>
      <dsp:spPr>
        <a:xfrm>
          <a:off x="374808" y="3047250"/>
          <a:ext cx="450364" cy="156019"/>
        </a:xfrm>
        <a:custGeom>
          <a:avLst/>
          <a:gdLst/>
          <a:ahLst/>
          <a:cxnLst/>
          <a:rect l="0" t="0" r="0" b="0"/>
          <a:pathLst>
            <a:path>
              <a:moveTo>
                <a:pt x="450364" y="0"/>
              </a:moveTo>
              <a:lnTo>
                <a:pt x="450364" y="78009"/>
              </a:lnTo>
              <a:lnTo>
                <a:pt x="0" y="78009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69848-8C5D-45D9-8762-95AD5B9151D2}">
      <dsp:nvSpPr>
        <dsp:cNvPr id="0" name=""/>
        <dsp:cNvSpPr/>
      </dsp:nvSpPr>
      <dsp:spPr>
        <a:xfrm>
          <a:off x="825172" y="2306142"/>
          <a:ext cx="900805" cy="156019"/>
        </a:xfrm>
        <a:custGeom>
          <a:avLst/>
          <a:gdLst/>
          <a:ahLst/>
          <a:cxnLst/>
          <a:rect l="0" t="0" r="0" b="0"/>
          <a:pathLst>
            <a:path>
              <a:moveTo>
                <a:pt x="900805" y="0"/>
              </a:moveTo>
              <a:lnTo>
                <a:pt x="900805" y="78009"/>
              </a:lnTo>
              <a:lnTo>
                <a:pt x="0" y="78009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8588EC-E694-4805-BFB4-25127B9FA3B1}">
      <dsp:nvSpPr>
        <dsp:cNvPr id="0" name=""/>
        <dsp:cNvSpPr/>
      </dsp:nvSpPr>
      <dsp:spPr>
        <a:xfrm>
          <a:off x="1725977" y="1565033"/>
          <a:ext cx="1801811" cy="156019"/>
        </a:xfrm>
        <a:custGeom>
          <a:avLst/>
          <a:gdLst/>
          <a:ahLst/>
          <a:cxnLst/>
          <a:rect l="0" t="0" r="0" b="0"/>
          <a:pathLst>
            <a:path>
              <a:moveTo>
                <a:pt x="1801811" y="0"/>
              </a:moveTo>
              <a:lnTo>
                <a:pt x="1801811" y="77780"/>
              </a:lnTo>
              <a:lnTo>
                <a:pt x="0" y="77780"/>
              </a:lnTo>
              <a:lnTo>
                <a:pt x="0" y="1560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CFB7C-1096-427D-81E6-88323ACCB420}">
      <dsp:nvSpPr>
        <dsp:cNvPr id="0" name=""/>
        <dsp:cNvSpPr/>
      </dsp:nvSpPr>
      <dsp:spPr>
        <a:xfrm>
          <a:off x="3155223" y="979945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</a:t>
          </a:r>
          <a:endParaRPr lang="en-US" sz="2000" kern="1200" dirty="0"/>
        </a:p>
      </dsp:txBody>
      <dsp:txXfrm>
        <a:off x="3155223" y="979945"/>
        <a:ext cx="745131" cy="585088"/>
      </dsp:txXfrm>
    </dsp:sp>
    <dsp:sp modelId="{3BF1C32F-9C7E-4A88-A6BD-38ACA65B7685}">
      <dsp:nvSpPr>
        <dsp:cNvPr id="0" name=""/>
        <dsp:cNvSpPr/>
      </dsp:nvSpPr>
      <dsp:spPr>
        <a:xfrm>
          <a:off x="1353411" y="1721053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</a:t>
          </a:r>
          <a:endParaRPr lang="en-US" sz="2000" kern="1200" dirty="0"/>
        </a:p>
      </dsp:txBody>
      <dsp:txXfrm>
        <a:off x="1353411" y="1721053"/>
        <a:ext cx="745131" cy="585088"/>
      </dsp:txXfrm>
    </dsp:sp>
    <dsp:sp modelId="{E22FE1B9-C248-494A-87DC-01A3C51B2194}">
      <dsp:nvSpPr>
        <dsp:cNvPr id="0" name=""/>
        <dsp:cNvSpPr/>
      </dsp:nvSpPr>
      <dsp:spPr>
        <a:xfrm>
          <a:off x="452606" y="2462161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A1</a:t>
          </a:r>
          <a:endParaRPr lang="en-US" sz="2000" kern="1200" dirty="0"/>
        </a:p>
      </dsp:txBody>
      <dsp:txXfrm>
        <a:off x="452606" y="2462161"/>
        <a:ext cx="745131" cy="585088"/>
      </dsp:txXfrm>
    </dsp:sp>
    <dsp:sp modelId="{1487C154-6088-4EC1-AE11-3E9F54597345}">
      <dsp:nvSpPr>
        <dsp:cNvPr id="0" name=""/>
        <dsp:cNvSpPr/>
      </dsp:nvSpPr>
      <dsp:spPr>
        <a:xfrm>
          <a:off x="2606" y="3203270"/>
          <a:ext cx="744403" cy="584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Attr1</a:t>
          </a:r>
        </a:p>
      </dsp:txBody>
      <dsp:txXfrm>
        <a:off x="2606" y="3203270"/>
        <a:ext cx="744403" cy="584517"/>
      </dsp:txXfrm>
    </dsp:sp>
    <dsp:sp modelId="{CBD8D7C7-8B41-4CA5-8364-5C26D5FAB922}">
      <dsp:nvSpPr>
        <dsp:cNvPr id="0" name=""/>
        <dsp:cNvSpPr/>
      </dsp:nvSpPr>
      <dsp:spPr>
        <a:xfrm>
          <a:off x="903334" y="3203270"/>
          <a:ext cx="744403" cy="584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Attr2</a:t>
          </a:r>
          <a:endParaRPr lang="en-US" sz="2000" kern="1200" dirty="0"/>
        </a:p>
      </dsp:txBody>
      <dsp:txXfrm>
        <a:off x="903334" y="3203270"/>
        <a:ext cx="744403" cy="584517"/>
      </dsp:txXfrm>
    </dsp:sp>
    <dsp:sp modelId="{72001907-180C-493D-B513-1A0388DAADFF}">
      <dsp:nvSpPr>
        <dsp:cNvPr id="0" name=""/>
        <dsp:cNvSpPr/>
      </dsp:nvSpPr>
      <dsp:spPr>
        <a:xfrm>
          <a:off x="2254216" y="2462161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A2</a:t>
          </a:r>
          <a:endParaRPr lang="en-US" sz="2000" kern="1200" dirty="0"/>
        </a:p>
      </dsp:txBody>
      <dsp:txXfrm>
        <a:off x="2254216" y="2462161"/>
        <a:ext cx="745131" cy="585088"/>
      </dsp:txXfrm>
    </dsp:sp>
    <dsp:sp modelId="{C7C5829D-DB86-4047-8CDD-EF7EC98750C5}">
      <dsp:nvSpPr>
        <dsp:cNvPr id="0" name=""/>
        <dsp:cNvSpPr/>
      </dsp:nvSpPr>
      <dsp:spPr>
        <a:xfrm>
          <a:off x="1804216" y="3203270"/>
          <a:ext cx="744403" cy="584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Attr1</a:t>
          </a:r>
          <a:endParaRPr lang="en-US" sz="2000" kern="1200" dirty="0"/>
        </a:p>
      </dsp:txBody>
      <dsp:txXfrm>
        <a:off x="1804216" y="3203270"/>
        <a:ext cx="744403" cy="584517"/>
      </dsp:txXfrm>
    </dsp:sp>
    <dsp:sp modelId="{1AB1FC0B-8268-44D2-A199-84BEA784DE3E}">
      <dsp:nvSpPr>
        <dsp:cNvPr id="0" name=""/>
        <dsp:cNvSpPr/>
      </dsp:nvSpPr>
      <dsp:spPr>
        <a:xfrm>
          <a:off x="2704945" y="3203270"/>
          <a:ext cx="744403" cy="584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Attr2</a:t>
          </a:r>
          <a:endParaRPr lang="en-US" sz="2000" kern="1200" dirty="0"/>
        </a:p>
      </dsp:txBody>
      <dsp:txXfrm>
        <a:off x="2704945" y="3203270"/>
        <a:ext cx="744403" cy="584517"/>
      </dsp:txXfrm>
    </dsp:sp>
    <dsp:sp modelId="{3A566AB9-D912-4070-A09A-2D85EF10F05D}">
      <dsp:nvSpPr>
        <dsp:cNvPr id="0" name=""/>
        <dsp:cNvSpPr/>
      </dsp:nvSpPr>
      <dsp:spPr>
        <a:xfrm>
          <a:off x="4957034" y="1721053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</a:t>
          </a:r>
          <a:endParaRPr lang="en-US" sz="2000" kern="1200" dirty="0"/>
        </a:p>
      </dsp:txBody>
      <dsp:txXfrm>
        <a:off x="4957034" y="1721053"/>
        <a:ext cx="745131" cy="585088"/>
      </dsp:txXfrm>
    </dsp:sp>
    <dsp:sp modelId="{8A9B205F-F45F-4683-AD87-FD2A051E3E40}">
      <dsp:nvSpPr>
        <dsp:cNvPr id="0" name=""/>
        <dsp:cNvSpPr/>
      </dsp:nvSpPr>
      <dsp:spPr>
        <a:xfrm>
          <a:off x="4055827" y="2462161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B1</a:t>
          </a:r>
          <a:endParaRPr lang="en-US" sz="2000" kern="1200" dirty="0"/>
        </a:p>
      </dsp:txBody>
      <dsp:txXfrm>
        <a:off x="4055827" y="2462161"/>
        <a:ext cx="745131" cy="585088"/>
      </dsp:txXfrm>
    </dsp:sp>
    <dsp:sp modelId="{DAD9BE1D-FAB2-4E62-94A7-04F21376ED19}">
      <dsp:nvSpPr>
        <dsp:cNvPr id="0" name=""/>
        <dsp:cNvSpPr/>
      </dsp:nvSpPr>
      <dsp:spPr>
        <a:xfrm>
          <a:off x="3605826" y="3203270"/>
          <a:ext cx="744403" cy="584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Attr1</a:t>
          </a:r>
          <a:endParaRPr lang="en-US" sz="2000" kern="1200" dirty="0"/>
        </a:p>
      </dsp:txBody>
      <dsp:txXfrm>
        <a:off x="3605826" y="3203270"/>
        <a:ext cx="744403" cy="584517"/>
      </dsp:txXfrm>
    </dsp:sp>
    <dsp:sp modelId="{D0D522AC-1C75-41AB-AC3F-5B87E72657D2}">
      <dsp:nvSpPr>
        <dsp:cNvPr id="0" name=""/>
        <dsp:cNvSpPr/>
      </dsp:nvSpPr>
      <dsp:spPr>
        <a:xfrm>
          <a:off x="4506555" y="3203270"/>
          <a:ext cx="744403" cy="584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Attr2</a:t>
          </a:r>
          <a:endParaRPr lang="en-US" sz="2000" kern="1200" dirty="0"/>
        </a:p>
      </dsp:txBody>
      <dsp:txXfrm>
        <a:off x="4506555" y="3203270"/>
        <a:ext cx="744403" cy="584517"/>
      </dsp:txXfrm>
    </dsp:sp>
    <dsp:sp modelId="{D747FFEF-543A-400E-BD95-5F1C8EF1E526}">
      <dsp:nvSpPr>
        <dsp:cNvPr id="0" name=""/>
        <dsp:cNvSpPr/>
      </dsp:nvSpPr>
      <dsp:spPr>
        <a:xfrm>
          <a:off x="5858241" y="2462161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B2</a:t>
          </a:r>
          <a:endParaRPr lang="en-US" sz="2000" kern="1200" dirty="0"/>
        </a:p>
      </dsp:txBody>
      <dsp:txXfrm>
        <a:off x="5858241" y="2462161"/>
        <a:ext cx="745131" cy="585088"/>
      </dsp:txXfrm>
    </dsp:sp>
    <dsp:sp modelId="{D035364B-470D-474E-9522-CFDD09E921DF}">
      <dsp:nvSpPr>
        <dsp:cNvPr id="0" name=""/>
        <dsp:cNvSpPr/>
      </dsp:nvSpPr>
      <dsp:spPr>
        <a:xfrm>
          <a:off x="5407437" y="3203270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Attr1</a:t>
          </a:r>
          <a:endParaRPr lang="en-US" sz="2000" kern="1200" dirty="0"/>
        </a:p>
      </dsp:txBody>
      <dsp:txXfrm>
        <a:off x="5407437" y="3203270"/>
        <a:ext cx="745131" cy="585088"/>
      </dsp:txXfrm>
    </dsp:sp>
    <dsp:sp modelId="{74C736E5-DA29-4B23-95DD-010E2A91C7BA}">
      <dsp:nvSpPr>
        <dsp:cNvPr id="0" name=""/>
        <dsp:cNvSpPr/>
      </dsp:nvSpPr>
      <dsp:spPr>
        <a:xfrm>
          <a:off x="6309046" y="3203270"/>
          <a:ext cx="745131" cy="585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Attr2</a:t>
          </a:r>
          <a:endParaRPr lang="en-US" sz="2000" kern="1200" dirty="0"/>
        </a:p>
      </dsp:txBody>
      <dsp:txXfrm>
        <a:off x="6309046" y="3203270"/>
        <a:ext cx="745131" cy="5850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48E22-27E6-4556-A6E5-F500B42A711B}">
      <dsp:nvSpPr>
        <dsp:cNvPr id="0" name=""/>
        <dsp:cNvSpPr/>
      </dsp:nvSpPr>
      <dsp:spPr>
        <a:xfrm>
          <a:off x="4231170" y="2843545"/>
          <a:ext cx="91440" cy="2952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52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2534D2-1296-402A-9DA4-0D6480FF91CE}">
      <dsp:nvSpPr>
        <dsp:cNvPr id="0" name=""/>
        <dsp:cNvSpPr/>
      </dsp:nvSpPr>
      <dsp:spPr>
        <a:xfrm>
          <a:off x="4231170" y="758975"/>
          <a:ext cx="91440" cy="13480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80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D13EA-EE2F-4F90-85D4-BFA4E7D19892}">
      <dsp:nvSpPr>
        <dsp:cNvPr id="0" name=""/>
        <dsp:cNvSpPr/>
      </dsp:nvSpPr>
      <dsp:spPr>
        <a:xfrm>
          <a:off x="1338898" y="2811733"/>
          <a:ext cx="91440" cy="327098"/>
        </a:xfrm>
        <a:custGeom>
          <a:avLst/>
          <a:gdLst/>
          <a:ahLst/>
          <a:cxnLst/>
          <a:rect l="0" t="0" r="0" b="0"/>
          <a:pathLst>
            <a:path>
              <a:moveTo>
                <a:pt x="45764" y="0"/>
              </a:moveTo>
              <a:lnTo>
                <a:pt x="45764" y="172423"/>
              </a:lnTo>
              <a:lnTo>
                <a:pt x="45720" y="172423"/>
              </a:lnTo>
              <a:lnTo>
                <a:pt x="45720" y="3270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AFC09-B4BC-4C5A-A33D-4B63C1D32316}">
      <dsp:nvSpPr>
        <dsp:cNvPr id="0" name=""/>
        <dsp:cNvSpPr/>
      </dsp:nvSpPr>
      <dsp:spPr>
        <a:xfrm>
          <a:off x="1338898" y="1788230"/>
          <a:ext cx="91440" cy="2869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277"/>
              </a:lnTo>
              <a:lnTo>
                <a:pt x="45764" y="132277"/>
              </a:lnTo>
              <a:lnTo>
                <a:pt x="45764" y="2869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D39E9B-375A-44E3-9E66-9B374146E272}">
      <dsp:nvSpPr>
        <dsp:cNvPr id="0" name=""/>
        <dsp:cNvSpPr/>
      </dsp:nvSpPr>
      <dsp:spPr>
        <a:xfrm>
          <a:off x="1338898" y="742329"/>
          <a:ext cx="91440" cy="3093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9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A4127-C0AA-4F14-AB17-AD2A22B07CF2}">
      <dsp:nvSpPr>
        <dsp:cNvPr id="0" name=""/>
        <dsp:cNvSpPr/>
      </dsp:nvSpPr>
      <dsp:spPr>
        <a:xfrm>
          <a:off x="648068" y="5778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Model A</a:t>
          </a:r>
          <a:endParaRPr lang="en-US" sz="2400" kern="1200" dirty="0"/>
        </a:p>
      </dsp:txBody>
      <dsp:txXfrm>
        <a:off x="648068" y="5778"/>
        <a:ext cx="1473100" cy="736550"/>
      </dsp:txXfrm>
    </dsp:sp>
    <dsp:sp modelId="{894E3796-1C94-465B-A859-5256FD90B52A}">
      <dsp:nvSpPr>
        <dsp:cNvPr id="0" name=""/>
        <dsp:cNvSpPr/>
      </dsp:nvSpPr>
      <dsp:spPr>
        <a:xfrm>
          <a:off x="648068" y="1051680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GET All Classes</a:t>
          </a:r>
          <a:endParaRPr lang="en-US" sz="2400" kern="1200" dirty="0"/>
        </a:p>
      </dsp:txBody>
      <dsp:txXfrm>
        <a:off x="648068" y="1051680"/>
        <a:ext cx="1473100" cy="736550"/>
      </dsp:txXfrm>
    </dsp:sp>
    <dsp:sp modelId="{6B4E2AA7-F2B9-4FD6-A015-CC36EC2D2000}">
      <dsp:nvSpPr>
        <dsp:cNvPr id="0" name=""/>
        <dsp:cNvSpPr/>
      </dsp:nvSpPr>
      <dsp:spPr>
        <a:xfrm>
          <a:off x="648112" y="2075183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all Classes Get all objects</a:t>
          </a:r>
          <a:endParaRPr lang="en-US" sz="1600" kern="1200" dirty="0"/>
        </a:p>
      </dsp:txBody>
      <dsp:txXfrm>
        <a:off x="648112" y="2075183"/>
        <a:ext cx="1473100" cy="736550"/>
      </dsp:txXfrm>
    </dsp:sp>
    <dsp:sp modelId="{497DE828-E893-477E-A756-B9A441D33C24}">
      <dsp:nvSpPr>
        <dsp:cNvPr id="0" name=""/>
        <dsp:cNvSpPr/>
      </dsp:nvSpPr>
      <dsp:spPr>
        <a:xfrm>
          <a:off x="648068" y="3138832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each object get all attribute values</a:t>
          </a:r>
          <a:endParaRPr lang="en-US" sz="1600" kern="1200" dirty="0"/>
        </a:p>
      </dsp:txBody>
      <dsp:txXfrm>
        <a:off x="648068" y="3138832"/>
        <a:ext cx="1473100" cy="736550"/>
      </dsp:txXfrm>
    </dsp:sp>
    <dsp:sp modelId="{52F09C68-8463-418B-BD21-B4A6B094CDFB}">
      <dsp:nvSpPr>
        <dsp:cNvPr id="0" name=""/>
        <dsp:cNvSpPr/>
      </dsp:nvSpPr>
      <dsp:spPr>
        <a:xfrm>
          <a:off x="3540339" y="22424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Model B</a:t>
          </a:r>
          <a:endParaRPr lang="en-US" sz="2400" kern="1200" dirty="0"/>
        </a:p>
      </dsp:txBody>
      <dsp:txXfrm>
        <a:off x="3540339" y="22424"/>
        <a:ext cx="1473100" cy="736550"/>
      </dsp:txXfrm>
    </dsp:sp>
    <dsp:sp modelId="{7CD1DBC7-6552-40BE-A3C0-047C38128006}">
      <dsp:nvSpPr>
        <dsp:cNvPr id="0" name=""/>
        <dsp:cNvSpPr/>
      </dsp:nvSpPr>
      <dsp:spPr>
        <a:xfrm>
          <a:off x="3540339" y="2106994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AQL Expression: &lt;“</a:t>
          </a:r>
          <a:r>
            <a:rPr lang="en-US" sz="1600" kern="1200" dirty="0" err="1" smtClean="0"/>
            <a:t>Object_Name</a:t>
          </a:r>
          <a:r>
            <a:rPr lang="en-US" sz="1600" kern="1200" dirty="0" smtClean="0"/>
            <a:t>”&gt;</a:t>
          </a:r>
          <a:endParaRPr lang="en-US" sz="1600" kern="1200" dirty="0"/>
        </a:p>
      </dsp:txBody>
      <dsp:txXfrm>
        <a:off x="3540339" y="2106994"/>
        <a:ext cx="1473100" cy="736550"/>
      </dsp:txXfrm>
    </dsp:sp>
    <dsp:sp modelId="{14C9AD68-05FB-42D0-96CB-0971ED372F43}">
      <dsp:nvSpPr>
        <dsp:cNvPr id="0" name=""/>
        <dsp:cNvSpPr/>
      </dsp:nvSpPr>
      <dsp:spPr>
        <a:xfrm>
          <a:off x="3540339" y="3138832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AQL Expression: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({"A1“}[?"String" = "xx"])</a:t>
          </a:r>
          <a:endParaRPr lang="en-US" sz="1200" kern="1200" dirty="0"/>
        </a:p>
      </dsp:txBody>
      <dsp:txXfrm>
        <a:off x="3540339" y="3138832"/>
        <a:ext cx="1473100" cy="736550"/>
      </dsp:txXfrm>
    </dsp:sp>
    <dsp:sp modelId="{3F9491C5-8B60-44F2-BDF5-3109842C89D8}">
      <dsp:nvSpPr>
        <dsp:cNvPr id="0" name=""/>
        <dsp:cNvSpPr/>
      </dsp:nvSpPr>
      <dsp:spPr>
        <a:xfrm>
          <a:off x="6087743" y="2135941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Save in the Notebook</a:t>
          </a:r>
          <a:endParaRPr lang="en-US" sz="1800" kern="1200" dirty="0"/>
        </a:p>
      </dsp:txBody>
      <dsp:txXfrm>
        <a:off x="6087743" y="2135941"/>
        <a:ext cx="1473100" cy="736550"/>
      </dsp:txXfrm>
    </dsp:sp>
    <dsp:sp modelId="{A56F8DD1-DD73-4025-A92D-56A0760B83D7}">
      <dsp:nvSpPr>
        <dsp:cNvPr id="0" name=""/>
        <dsp:cNvSpPr/>
      </dsp:nvSpPr>
      <dsp:spPr>
        <a:xfrm>
          <a:off x="6120681" y="3123662"/>
          <a:ext cx="1473100" cy="736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Save in the Notebook</a:t>
          </a:r>
          <a:endParaRPr lang="en-US" sz="1800" kern="1200" dirty="0"/>
        </a:p>
      </dsp:txBody>
      <dsp:txXfrm>
        <a:off x="6120681" y="3123662"/>
        <a:ext cx="1473100" cy="736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12964-DD6C-4467-BEB3-F608DFAC6279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689D5-3C45-42CB-9E88-8A8B4E217A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7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  <p:sp>
        <p:nvSpPr>
          <p:cNvPr id="266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lIns="91822" tIns="45911" rIns="91822" bIns="45911"/>
          <a:lstStyle>
            <a:lvl1pPr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B9A118-86A4-439C-9F3A-1294D9EC25C9}" type="slidenum">
              <a:rPr lang="de-AT" altLang="en-US" smtClean="0"/>
              <a:pPr eaLnBrk="1" hangingPunct="1"/>
              <a:t>1</a:t>
            </a:fld>
            <a:endParaRPr lang="de-AT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  <p:sp>
        <p:nvSpPr>
          <p:cNvPr id="276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lIns="91822" tIns="45911" rIns="91822" bIns="45911"/>
          <a:lstStyle>
            <a:lvl1pPr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24AEDA-D16F-4D18-BB5B-45472C226535}" type="slidenum">
              <a:rPr lang="de-AT" altLang="en-US" smtClean="0"/>
              <a:pPr eaLnBrk="1" hangingPunct="1"/>
              <a:t>2</a:t>
            </a:fld>
            <a:endParaRPr lang="de-AT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639" tIns="45819" rIns="91639" bIns="45819"/>
          <a:lstStyle/>
          <a:p>
            <a:endParaRPr lang="de-AT" altLang="en-US" smtClean="0"/>
          </a:p>
        </p:txBody>
      </p:sp>
      <p:sp>
        <p:nvSpPr>
          <p:cNvPr id="28676" name="Foliennummernplatzhalter 3"/>
          <p:cNvSpPr txBox="1">
            <a:spLocks noGrp="1"/>
          </p:cNvSpPr>
          <p:nvPr/>
        </p:nvSpPr>
        <p:spPr bwMode="auto">
          <a:xfrm>
            <a:off x="3886201" y="8684826"/>
            <a:ext cx="2970213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22" tIns="45911" rIns="91822" bIns="45911"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7713" indent="-287338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0938" indent="-230188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1313" indent="-230188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71688" indent="-230188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8888" indent="-230188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6088" indent="-230188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43288" indent="-230188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00488" indent="-230188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3ABF591-EDFC-406C-8423-70BF79217BFE}" type="slidenum">
              <a:rPr lang="de-AT" altLang="en-US" sz="2400">
                <a:solidFill>
                  <a:prstClr val="black"/>
                </a:solidFill>
                <a:latin typeface="Verdana" pitchFamily="34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de-AT" altLang="en-US" sz="240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 lIns="91822" tIns="45911" rIns="91822" bIns="45911"/>
          <a:lstStyle>
            <a:lvl1pPr defTabSz="8858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8858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7763" indent="-228600" defTabSz="8858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6550" indent="-228600" defTabSz="8858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5338" indent="-228600" defTabSz="8858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538" indent="-228600" defTabSz="8858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9738" indent="-228600" defTabSz="8858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6938" indent="-228600" defTabSz="8858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4138" indent="-228600" defTabSz="8858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39595E-46E5-467F-B550-F82ED39DC6A3}" type="slidenum">
              <a:rPr lang="de-DE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de-DE" altLang="en-US" smtClean="0"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88045" tIns="44022" rIns="88045" bIns="44022"/>
          <a:lstStyle/>
          <a:p>
            <a:pPr eaLnBrk="1" hangingPunct="1"/>
            <a:r>
              <a:rPr lang="de-AT" altLang="en-US" smtClean="0"/>
              <a:t>ALL: ADOxx Library Language (?)</a:t>
            </a:r>
          </a:p>
          <a:p>
            <a:pPr eaLnBrk="1" hangingPunct="1"/>
            <a:r>
              <a:rPr lang="de-AT" altLang="en-US" smtClean="0"/>
              <a:t>ADL: ADOxx Definition Language (?)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  <p:sp>
        <p:nvSpPr>
          <p:cNvPr id="297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lIns="91822" tIns="45911" rIns="91822" bIns="45911"/>
          <a:lstStyle>
            <a:lvl1pPr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F2D939F-DBD2-457B-B13B-DA284BDED42B}" type="slidenum">
              <a:rPr lang="de-AT" altLang="en-US" smtClean="0"/>
              <a:pPr eaLnBrk="1" hangingPunct="1"/>
              <a:t>29</a:t>
            </a:fld>
            <a:endParaRPr lang="de-AT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lIns="91822" tIns="45911" rIns="91822" bIns="45911"/>
          <a:lstStyle>
            <a:lvl1pPr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7B063C-65C5-4157-938F-4A6D606CECC4}" type="slidenum">
              <a:rPr lang="de-AT" altLang="en-US" smtClean="0"/>
              <a:pPr eaLnBrk="1" hangingPunct="1"/>
              <a:t>30</a:t>
            </a:fld>
            <a:endParaRPr lang="de-AT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  <p:sp>
        <p:nvSpPr>
          <p:cNvPr id="317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lIns="91822" tIns="45911" rIns="91822" bIns="45911"/>
          <a:lstStyle>
            <a:lvl1pPr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858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0CDEBF-A091-4A6A-A807-DD5CBC228C41}" type="slidenum">
              <a:rPr lang="de-AT" altLang="en-US" smtClean="0"/>
              <a:pPr eaLnBrk="1" hangingPunct="1"/>
              <a:t>32</a:t>
            </a:fld>
            <a:endParaRPr lang="de-AT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4179" tIns="47089" rIns="94179" bIns="47089"/>
          <a:lstStyle/>
          <a:p>
            <a:endParaRPr lang="de-AT" altLang="de-DE" smtClean="0"/>
          </a:p>
        </p:txBody>
      </p:sp>
      <p:sp>
        <p:nvSpPr>
          <p:cNvPr id="32772" name="Foliennummernplatzhalter 3"/>
          <p:cNvSpPr txBox="1">
            <a:spLocks noGrp="1"/>
          </p:cNvSpPr>
          <p:nvPr/>
        </p:nvSpPr>
        <p:spPr bwMode="auto">
          <a:xfrm>
            <a:off x="3884613" y="8684826"/>
            <a:ext cx="2971800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179" tIns="47089" rIns="94179" bIns="47089" anchor="b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6125" indent="-287338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7763" indent="-230188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655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5338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538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9738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6938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4138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C3E0DCD-86DE-4C0B-80EA-AAB70ED4F3D9}" type="slidenum">
              <a:rPr lang="de-DE" altLang="de-DE" sz="1300"/>
              <a:pPr algn="r" eaLnBrk="1" hangingPunct="1">
                <a:spcBef>
                  <a:spcPct val="0"/>
                </a:spcBef>
              </a:pPr>
              <a:t>42</a:t>
            </a:fld>
            <a:endParaRPr lang="de-DE" altLang="de-DE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39750" y="-1588"/>
            <a:ext cx="8123238" cy="160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1338" y="6704013"/>
            <a:ext cx="8123237" cy="1603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8905875" y="2917825"/>
            <a:ext cx="247650" cy="13176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8905875" y="2262188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8909050" y="3630613"/>
            <a:ext cx="247650" cy="13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8909050" y="4337050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10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63" y="317500"/>
            <a:ext cx="3730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Foliennummernplatzhalter 5"/>
          <p:cNvSpPr txBox="1">
            <a:spLocks/>
          </p:cNvSpPr>
          <p:nvPr/>
        </p:nvSpPr>
        <p:spPr bwMode="auto">
          <a:xfrm>
            <a:off x="8664575" y="6664325"/>
            <a:ext cx="36671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61C76446-4D03-4F1D-9143-2D9B852DA06B}" type="slidenum">
              <a:rPr lang="de-DE" sz="800" smtClean="0">
                <a:solidFill>
                  <a:srgbClr val="4D4D4D"/>
                </a:solidFill>
                <a:latin typeface="Arial Narrow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sz="800" smtClean="0">
              <a:solidFill>
                <a:srgbClr val="4D4D4D"/>
              </a:solidFill>
              <a:latin typeface="Arial Narrow" pitchFamily="34" charset="0"/>
            </a:endParaRPr>
          </a:p>
        </p:txBody>
      </p:sp>
      <p:sp>
        <p:nvSpPr>
          <p:cNvPr id="13" name="Rechteck 12"/>
          <p:cNvSpPr/>
          <p:nvPr userDrawn="1"/>
        </p:nvSpPr>
        <p:spPr>
          <a:xfrm>
            <a:off x="8737600" y="6654800"/>
            <a:ext cx="217488" cy="1952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>
              <a:solidFill>
                <a:prstClr val="black"/>
              </a:solidFill>
            </a:endParaRPr>
          </a:p>
        </p:txBody>
      </p:sp>
      <p:sp>
        <p:nvSpPr>
          <p:cNvPr id="14" name="Rechteck 13"/>
          <p:cNvSpPr/>
          <p:nvPr userDrawn="1"/>
        </p:nvSpPr>
        <p:spPr>
          <a:xfrm>
            <a:off x="8256588" y="285750"/>
            <a:ext cx="590550" cy="5349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>
              <a:solidFill>
                <a:prstClr val="black"/>
              </a:solidFill>
            </a:endParaRPr>
          </a:p>
        </p:txBody>
      </p:sp>
      <p:sp>
        <p:nvSpPr>
          <p:cNvPr id="15" name="Rechteck 9"/>
          <p:cNvSpPr>
            <a:spLocks noChangeArrowheads="1"/>
          </p:cNvSpPr>
          <p:nvPr userDrawn="1"/>
        </p:nvSpPr>
        <p:spPr bwMode="auto">
          <a:xfrm>
            <a:off x="527050" y="6669088"/>
            <a:ext cx="8139113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ADO</a:t>
            </a:r>
            <a:r>
              <a:rPr lang="de-AT" altLang="en-US" sz="800" i="1" smtClean="0">
                <a:solidFill>
                  <a:srgbClr val="4D4D4D"/>
                </a:solidFill>
                <a:latin typeface="Arial Narrow" pitchFamily="34" charset="0"/>
              </a:rPr>
              <a:t>xx®</a:t>
            </a: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 Tutorial			                             © BOC Group | boc@boc-group.com</a:t>
            </a:r>
            <a:r>
              <a:rPr lang="de-DE" altLang="ja-JP" sz="800" smtClean="0">
                <a:solidFill>
                  <a:prstClr val="black"/>
                </a:solidFill>
                <a:ea typeface="ＭＳ Ｐゴシック" pitchFamily="34" charset="-128"/>
              </a:rPr>
              <a:t> </a:t>
            </a:r>
            <a:endParaRPr lang="de-AT" altLang="en-US" sz="800" smtClean="0">
              <a:solidFill>
                <a:prstClr val="black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06675"/>
            <a:ext cx="7772400" cy="14700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181226" y="4343400"/>
            <a:ext cx="4813596" cy="1219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92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rmal_Vorlag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0034" y="304205"/>
            <a:ext cx="7772400" cy="553031"/>
          </a:xfrm>
          <a:prstGeom prst="rect">
            <a:avLst/>
          </a:prstGeom>
        </p:spPr>
        <p:txBody>
          <a:bodyPr lIns="98449" tIns="49223" rIns="98449" bIns="49223"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00036" y="915539"/>
            <a:ext cx="7776467" cy="375270"/>
          </a:xfrm>
          <a:prstGeom prst="rect">
            <a:avLst/>
          </a:prstGeom>
        </p:spPr>
        <p:txBody>
          <a:bodyPr lIns="96899" tIns="31554" rIns="98449" bIns="31554"/>
          <a:lstStyle>
            <a:lvl1pPr>
              <a:buNone/>
              <a:defRPr sz="1800" b="1" baseline="0">
                <a:latin typeface="Arial Narrow" pitchFamily="34" charset="0"/>
              </a:defRPr>
            </a:lvl1pPr>
            <a:lvl2pPr algn="l">
              <a:buNone/>
              <a:defRPr sz="1900">
                <a:latin typeface="Arial Narrow" pitchFamily="34" charset="0"/>
              </a:defRPr>
            </a:lvl2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479192" y="1614777"/>
            <a:ext cx="7758010" cy="4860222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 3" pitchFamily="18" charset="2"/>
              <a:buChar char=""/>
              <a:defRPr sz="1700">
                <a:latin typeface="Arial Narrow" pitchFamily="34" charset="0"/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 3" pitchFamily="18" charset="2"/>
              <a:buChar char=""/>
              <a:defRPr sz="1400">
                <a:latin typeface="Arial Narrow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buSzPct val="60000"/>
              <a:buFont typeface="Wingdings 3" pitchFamily="18" charset="2"/>
              <a:buChar char=""/>
              <a:defRPr sz="1400">
                <a:latin typeface="Arial Narrow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buSzPct val="60000"/>
              <a:buFont typeface="Wingdings 3" pitchFamily="18" charset="2"/>
              <a:buChar char=""/>
              <a:defRPr lang="de-DE" sz="12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>
              <a:defRPr sz="1200">
                <a:latin typeface="Arial Narrow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542626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rmal_Vorlage_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0034" y="304205"/>
            <a:ext cx="7772400" cy="553031"/>
          </a:xfrm>
          <a:prstGeom prst="rect">
            <a:avLst/>
          </a:prstGeom>
        </p:spPr>
        <p:txBody>
          <a:bodyPr lIns="98449" tIns="49223" rIns="98449" bIns="49223"/>
          <a:lstStyle>
            <a:lvl1pPr>
              <a:defRPr baseline="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00036" y="915539"/>
            <a:ext cx="7776467" cy="375270"/>
          </a:xfrm>
          <a:prstGeom prst="rect">
            <a:avLst/>
          </a:prstGeom>
        </p:spPr>
        <p:txBody>
          <a:bodyPr lIns="96899" tIns="31554" rIns="98449" bIns="31554"/>
          <a:lstStyle>
            <a:lvl1pPr>
              <a:buNone/>
              <a:defRPr sz="1800" b="1" baseline="0">
                <a:latin typeface="Arial Narrow" pitchFamily="34" charset="0"/>
              </a:defRPr>
            </a:lvl1pPr>
            <a:lvl2pPr algn="l">
              <a:buNone/>
              <a:defRPr sz="1900">
                <a:latin typeface="Arial Narrow" pitchFamily="34" charset="0"/>
              </a:defRPr>
            </a:lvl2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540250" y="1614777"/>
            <a:ext cx="8124588" cy="4860222"/>
          </a:xfrm>
          <a:prstGeom prst="rect">
            <a:avLst/>
          </a:prstGeom>
        </p:spPr>
        <p:txBody>
          <a:bodyPr lIns="80147" tIns="40074" rIns="80147" bIns="40074"/>
          <a:lstStyle>
            <a:lvl1pPr marL="400736" indent="-400736" algn="l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+mj-lt"/>
              <a:buAutoNum type="arabicPeriod"/>
              <a:defRPr sz="1700">
                <a:latin typeface="Arial Narrow" pitchFamily="34" charset="0"/>
              </a:defRPr>
            </a:lvl1pPr>
            <a:lvl2pPr algn="l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+mj-lt"/>
              <a:buAutoNum type="arabicPeriod"/>
              <a:defRPr sz="1400">
                <a:latin typeface="Arial Narrow" pitchFamily="34" charset="0"/>
              </a:defRPr>
            </a:lvl2pPr>
            <a:lvl3pPr marL="1285694" indent="-300552" algn="l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defRPr sz="1400">
                <a:latin typeface="Arial Narrow" pitchFamily="34" charset="0"/>
              </a:defRPr>
            </a:lvl3pPr>
            <a:lvl4pPr marL="1778265" indent="-300552" algn="l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defRPr lang="de-DE" sz="12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269445" indent="-300552" algn="l">
              <a:buSzPct val="100000"/>
              <a:buFont typeface="+mj-lt"/>
              <a:buAutoNum type="arabicPeriod"/>
              <a:defRPr sz="1200">
                <a:latin typeface="Arial Narrow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6680669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39750" y="-1588"/>
            <a:ext cx="8123238" cy="160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1338" y="6704013"/>
            <a:ext cx="8123237" cy="1603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8905875" y="2917825"/>
            <a:ext cx="247650" cy="13176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8905875" y="2262188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8909050" y="3630613"/>
            <a:ext cx="247650" cy="13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8909050" y="4337050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10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63" y="317500"/>
            <a:ext cx="3730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Foliennummernplatzhalter 5"/>
          <p:cNvSpPr txBox="1">
            <a:spLocks/>
          </p:cNvSpPr>
          <p:nvPr/>
        </p:nvSpPr>
        <p:spPr bwMode="auto">
          <a:xfrm>
            <a:off x="8664575" y="6664325"/>
            <a:ext cx="36671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AF178EFF-9784-4C5B-9CBD-BA6FF9343942}" type="slidenum">
              <a:rPr lang="de-DE" sz="800" smtClean="0">
                <a:solidFill>
                  <a:srgbClr val="4D4D4D"/>
                </a:solidFill>
                <a:latin typeface="Arial Narrow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sz="800" smtClean="0">
              <a:solidFill>
                <a:srgbClr val="4D4D4D"/>
              </a:solidFill>
              <a:latin typeface="Arial Narrow" pitchFamily="34" charset="0"/>
            </a:endParaRPr>
          </a:p>
        </p:txBody>
      </p:sp>
      <p:pic>
        <p:nvPicPr>
          <p:cNvPr id="13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458788"/>
            <a:ext cx="92710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9"/>
          <p:cNvSpPr>
            <a:spLocks noChangeArrowheads="1"/>
          </p:cNvSpPr>
          <p:nvPr userDrawn="1"/>
        </p:nvSpPr>
        <p:spPr bwMode="auto">
          <a:xfrm>
            <a:off x="527050" y="6669088"/>
            <a:ext cx="8139113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ADO</a:t>
            </a:r>
            <a:r>
              <a:rPr lang="de-AT" altLang="en-US" sz="800" i="1" smtClean="0">
                <a:solidFill>
                  <a:srgbClr val="4D4D4D"/>
                </a:solidFill>
                <a:latin typeface="Arial Narrow" pitchFamily="34" charset="0"/>
              </a:rPr>
              <a:t>xx®</a:t>
            </a: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 Tutorial			                             © BOC Group | boc@boc-group.com</a:t>
            </a:r>
            <a:r>
              <a:rPr lang="de-DE" altLang="ja-JP" sz="800" smtClean="0">
                <a:solidFill>
                  <a:prstClr val="black"/>
                </a:solidFill>
                <a:ea typeface="ＭＳ Ｐゴシック" pitchFamily="34" charset="-128"/>
              </a:rPr>
              <a:t> </a:t>
            </a:r>
            <a:endParaRPr lang="de-AT" altLang="en-US" sz="800" smtClean="0">
              <a:solidFill>
                <a:prstClr val="black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578731" y="448647"/>
            <a:ext cx="5192406" cy="961080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buFontTx/>
              <a:buNone/>
              <a:defRPr sz="2500" b="1">
                <a:latin typeface="Arial Narrow" pitchFamily="34" charset="0"/>
              </a:defRPr>
            </a:lvl1pPr>
            <a:lvl2pPr>
              <a:buFontTx/>
              <a:buNone/>
              <a:defRPr sz="2500" b="1">
                <a:latin typeface="Arial Narrow" pitchFamily="34" charset="0"/>
              </a:defRPr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40731281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genda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  <a:prstGeom prst="rect">
            <a:avLst/>
          </a:prstGeom>
        </p:spPr>
        <p:txBody>
          <a:bodyPr lIns="80147" tIns="40074" rIns="80147" bIns="40074"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3737990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rmal_ADO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ctrTitle"/>
          </p:nvPr>
        </p:nvSpPr>
        <p:spPr>
          <a:xfrm>
            <a:off x="500034" y="304205"/>
            <a:ext cx="7772400" cy="553031"/>
          </a:xfrm>
          <a:prstGeom prst="rect">
            <a:avLst/>
          </a:prstGeom>
        </p:spPr>
        <p:txBody>
          <a:bodyPr lIns="98449" tIns="49223" rIns="98449" bIns="49223"/>
          <a:lstStyle>
            <a:lvl1pPr>
              <a:defRPr baseline="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500036" y="915539"/>
            <a:ext cx="7776467" cy="375270"/>
          </a:xfrm>
          <a:prstGeom prst="rect">
            <a:avLst/>
          </a:prstGeom>
        </p:spPr>
        <p:txBody>
          <a:bodyPr lIns="96899" tIns="31554" rIns="98449" bIns="31554"/>
          <a:lstStyle>
            <a:lvl1pPr>
              <a:buNone/>
              <a:defRPr sz="1800" b="1" baseline="0">
                <a:latin typeface="Arial Narrow" pitchFamily="34" charset="0"/>
              </a:defRPr>
            </a:lvl1pPr>
            <a:lvl2pPr algn="l">
              <a:buNone/>
              <a:defRPr sz="1900">
                <a:latin typeface="Arial Narrow" pitchFamily="34" charset="0"/>
              </a:defRPr>
            </a:lvl2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479192" y="1614777"/>
            <a:ext cx="7758010" cy="4860222"/>
          </a:xfrm>
          <a:prstGeom prst="rect">
            <a:avLst/>
          </a:prstGeom>
        </p:spPr>
        <p:txBody>
          <a:bodyPr lIns="80147" tIns="40074" rIns="80147" bIns="40074"/>
          <a:lstStyle>
            <a:lvl1pPr marL="400736" indent="-400736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+mj-lt"/>
              <a:buAutoNum type="arabicPeriod"/>
              <a:defRPr sz="1700">
                <a:latin typeface="Arial Narrow" pitchFamily="34" charset="0"/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+mj-lt"/>
              <a:buAutoNum type="arabicPeriod"/>
              <a:defRPr sz="1400">
                <a:latin typeface="Arial Narrow" pitchFamily="34" charset="0"/>
              </a:defRPr>
            </a:lvl2pPr>
            <a:lvl3pPr marL="1285694" indent="-30055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defRPr sz="1400">
                <a:latin typeface="Arial Narrow" pitchFamily="34" charset="0"/>
              </a:defRPr>
            </a:lvl3pPr>
            <a:lvl4pPr marL="1778265" indent="-30055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defRPr lang="de-DE" sz="12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269445" indent="-300552">
              <a:buSzPct val="100000"/>
              <a:buFont typeface="+mj-lt"/>
              <a:buAutoNum type="arabicPeriod"/>
              <a:defRPr sz="1200">
                <a:latin typeface="Arial Narrow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661297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rmal_ado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21846" y="304205"/>
            <a:ext cx="7772400" cy="553031"/>
          </a:xfrm>
          <a:prstGeom prst="rect">
            <a:avLst/>
          </a:prstGeom>
        </p:spPr>
        <p:txBody>
          <a:bodyPr lIns="0" tIns="49223" rIns="98449" bIns="49223"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21848" y="915539"/>
            <a:ext cx="7776467" cy="375270"/>
          </a:xfrm>
          <a:prstGeom prst="rect">
            <a:avLst/>
          </a:prstGeom>
          <a:noFill/>
        </p:spPr>
        <p:txBody>
          <a:bodyPr lIns="31554" tIns="31554" rIns="98449" bIns="31554"/>
          <a:lstStyle>
            <a:lvl1pPr>
              <a:buNone/>
              <a:defRPr sz="1800" b="1" baseline="0">
                <a:latin typeface="Arial Narrow" pitchFamily="34" charset="0"/>
              </a:defRPr>
            </a:lvl1pPr>
            <a:lvl2pPr algn="l">
              <a:buNone/>
              <a:defRPr sz="1900">
                <a:latin typeface="Arial Narrow" pitchFamily="34" charset="0"/>
              </a:defRPr>
            </a:lvl2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418075" y="1614777"/>
            <a:ext cx="8185675" cy="4860222"/>
          </a:xfrm>
          <a:prstGeom prst="rect">
            <a:avLst/>
          </a:prstGeom>
        </p:spPr>
        <p:txBody>
          <a:bodyPr lIns="80147" tIns="40074" rIns="80147" bIns="40074"/>
          <a:lstStyle>
            <a:lvl1pPr algn="l"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 3" pitchFamily="18" charset="2"/>
              <a:buChar char=""/>
              <a:defRPr sz="1700">
                <a:latin typeface="Arial Narrow" pitchFamily="34" charset="0"/>
              </a:defRPr>
            </a:lvl1pPr>
            <a:lvl2pPr algn="l"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 3" pitchFamily="18" charset="2"/>
              <a:buChar char=""/>
              <a:defRPr sz="1600">
                <a:latin typeface="Arial Narrow" pitchFamily="34" charset="0"/>
              </a:defRPr>
            </a:lvl2pPr>
            <a:lvl3pPr algn="l">
              <a:buClr>
                <a:schemeClr val="tx1">
                  <a:lumMod val="50000"/>
                  <a:lumOff val="50000"/>
                </a:schemeClr>
              </a:buClr>
              <a:buSzPct val="60000"/>
              <a:buFont typeface="Wingdings 3" pitchFamily="18" charset="2"/>
              <a:buChar char=""/>
              <a:defRPr sz="1400">
                <a:latin typeface="Arial Narrow" pitchFamily="34" charset="0"/>
              </a:defRPr>
            </a:lvl3pPr>
            <a:lvl4pPr algn="l">
              <a:buClr>
                <a:schemeClr val="tx1">
                  <a:lumMod val="50000"/>
                  <a:lumOff val="50000"/>
                </a:schemeClr>
              </a:buClr>
              <a:buSzPct val="60000"/>
              <a:buFont typeface="Wingdings 3" pitchFamily="18" charset="2"/>
              <a:buChar char=""/>
              <a:defRPr lang="de-DE" sz="14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>
              <a:defRPr sz="1200">
                <a:latin typeface="Arial Narrow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582259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39750" y="-1588"/>
            <a:ext cx="8123238" cy="160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1338" y="6704013"/>
            <a:ext cx="8123237" cy="1603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8905875" y="2917825"/>
            <a:ext cx="247650" cy="13176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8905875" y="2262188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8909050" y="3630613"/>
            <a:ext cx="247650" cy="13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8909050" y="4337050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10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63" y="317500"/>
            <a:ext cx="3730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Foliennummernplatzhalter 5"/>
          <p:cNvSpPr txBox="1">
            <a:spLocks/>
          </p:cNvSpPr>
          <p:nvPr/>
        </p:nvSpPr>
        <p:spPr bwMode="auto">
          <a:xfrm>
            <a:off x="8664575" y="6664325"/>
            <a:ext cx="36671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21C055CF-4A55-473D-B914-481A0F1522BC}" type="slidenum">
              <a:rPr lang="de-DE" sz="800" smtClean="0">
                <a:solidFill>
                  <a:srgbClr val="4D4D4D"/>
                </a:solidFill>
                <a:latin typeface="Arial Narrow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sz="800" smtClean="0">
              <a:solidFill>
                <a:srgbClr val="4D4D4D"/>
              </a:solidFill>
              <a:latin typeface="Arial Narrow" pitchFamily="34" charset="0"/>
            </a:endParaRPr>
          </a:p>
        </p:txBody>
      </p:sp>
      <p:sp>
        <p:nvSpPr>
          <p:cNvPr id="13" name="Rechteck 9"/>
          <p:cNvSpPr>
            <a:spLocks noChangeArrowheads="1"/>
          </p:cNvSpPr>
          <p:nvPr userDrawn="1"/>
        </p:nvSpPr>
        <p:spPr bwMode="auto">
          <a:xfrm>
            <a:off x="527050" y="6669088"/>
            <a:ext cx="8139113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ADO</a:t>
            </a:r>
            <a:r>
              <a:rPr lang="de-AT" altLang="en-US" sz="800" i="1" smtClean="0">
                <a:solidFill>
                  <a:srgbClr val="4D4D4D"/>
                </a:solidFill>
                <a:latin typeface="Arial Narrow" pitchFamily="34" charset="0"/>
              </a:rPr>
              <a:t>xx®</a:t>
            </a: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 Tutorial			                              © BOC Group | boc@boc-group.com</a:t>
            </a:r>
            <a:r>
              <a:rPr lang="de-DE" altLang="ja-JP" sz="800" smtClean="0">
                <a:solidFill>
                  <a:prstClr val="black"/>
                </a:solidFill>
                <a:ea typeface="ＭＳ Ｐゴシック" pitchFamily="34" charset="-128"/>
              </a:rPr>
              <a:t> </a:t>
            </a:r>
            <a:endParaRPr lang="de-AT" altLang="en-US" sz="80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4125" y="339725"/>
            <a:ext cx="7889875" cy="609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25" y="1179513"/>
            <a:ext cx="7204075" cy="49164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14" name="Slide Number Placeholder 4"/>
          <p:cNvSpPr>
            <a:spLocks noGrp="1"/>
          </p:cNvSpPr>
          <p:nvPr userDrawn="1">
            <p:ph type="sldNum" sz="quarter" idx="10"/>
          </p:nvPr>
        </p:nvSpPr>
        <p:spPr>
          <a:xfrm>
            <a:off x="8604250" y="5943600"/>
            <a:ext cx="539750" cy="293688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D89CDF-0593-46C3-B95F-5DE05A0EA1F4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6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39750" y="-1588"/>
            <a:ext cx="8123238" cy="160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41338" y="6704013"/>
            <a:ext cx="8123237" cy="1603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4" name="Rechteck 3"/>
          <p:cNvSpPr>
            <a:spLocks noChangeArrowheads="1"/>
          </p:cNvSpPr>
          <p:nvPr/>
        </p:nvSpPr>
        <p:spPr bwMode="auto">
          <a:xfrm>
            <a:off x="8905875" y="2917825"/>
            <a:ext cx="247650" cy="13176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8905875" y="2262188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5"/>
          <p:cNvSpPr/>
          <p:nvPr/>
        </p:nvSpPr>
        <p:spPr bwMode="auto">
          <a:xfrm>
            <a:off x="8909050" y="3630613"/>
            <a:ext cx="247650" cy="13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8909050" y="4337050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63" y="317500"/>
            <a:ext cx="3730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Foliennummernplatzhalter 5"/>
          <p:cNvSpPr txBox="1">
            <a:spLocks/>
          </p:cNvSpPr>
          <p:nvPr/>
        </p:nvSpPr>
        <p:spPr bwMode="auto">
          <a:xfrm>
            <a:off x="8664575" y="6664325"/>
            <a:ext cx="36671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D052C7D6-4173-4CF5-967B-38DBCA58B408}" type="slidenum">
              <a:rPr lang="de-DE" sz="800" smtClean="0">
                <a:solidFill>
                  <a:srgbClr val="4D4D4D"/>
                </a:solidFill>
                <a:latin typeface="Arial Narrow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sz="800" smtClean="0">
              <a:solidFill>
                <a:srgbClr val="4D4D4D"/>
              </a:solidFill>
              <a:latin typeface="Arial Narrow" pitchFamily="34" charset="0"/>
            </a:endParaRPr>
          </a:p>
        </p:txBody>
      </p:sp>
      <p:sp>
        <p:nvSpPr>
          <p:cNvPr id="11" name="Rechteck 9"/>
          <p:cNvSpPr>
            <a:spLocks noChangeArrowheads="1"/>
          </p:cNvSpPr>
          <p:nvPr userDrawn="1"/>
        </p:nvSpPr>
        <p:spPr bwMode="auto">
          <a:xfrm>
            <a:off x="527050" y="6669088"/>
            <a:ext cx="8139113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ADO</a:t>
            </a:r>
            <a:r>
              <a:rPr lang="de-AT" altLang="en-US" sz="800" i="1" smtClean="0">
                <a:solidFill>
                  <a:srgbClr val="4D4D4D"/>
                </a:solidFill>
                <a:latin typeface="Arial Narrow" pitchFamily="34" charset="0"/>
              </a:rPr>
              <a:t>xx®</a:t>
            </a: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 Tutorial			                             © BOC Group | boc@boc-group.com</a:t>
            </a:r>
            <a:r>
              <a:rPr lang="de-DE" altLang="ja-JP" sz="800" smtClean="0">
                <a:solidFill>
                  <a:prstClr val="black"/>
                </a:solidFill>
                <a:ea typeface="ＭＳ Ｐゴシック" pitchFamily="34" charset="-128"/>
              </a:rPr>
              <a:t> </a:t>
            </a:r>
            <a:endParaRPr lang="de-AT" altLang="en-US" sz="8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60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2082" y="450851"/>
            <a:ext cx="8567737" cy="52987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lang="de-AT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-55563" y="6570663"/>
            <a:ext cx="289560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solidFill>
                  <a:prstClr val="black"/>
                </a:solidFill>
                <a:latin typeface="Arial" charset="0"/>
                <a:cs typeface="Arial" charset="0"/>
              </a:rPr>
              <a:t>www.omilab.org | www.adoxx.org</a:t>
            </a:r>
            <a:endParaRPr lang="en-GB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7019925" y="6556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EEDDC6-2CE7-497C-9B77-E55F0038D368}" type="slidenum">
              <a:rPr lang="en-GB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GB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649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 Narrow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-55563" y="6570663"/>
            <a:ext cx="289560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solidFill>
                  <a:prstClr val="black"/>
                </a:solidFill>
                <a:latin typeface="Arial" charset="0"/>
                <a:cs typeface="Arial" charset="0"/>
              </a:rPr>
              <a:t>www.omilab.org | www.adoxx.org</a:t>
            </a:r>
            <a:endParaRPr lang="en-GB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7019925" y="6556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0EA8D1-D062-4D5D-95D7-92D1EBD6811B}" type="slidenum">
              <a:rPr lang="en-GB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GB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179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_Template_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0034" y="304205"/>
            <a:ext cx="7772400" cy="553031"/>
          </a:xfrm>
          <a:prstGeom prst="rect">
            <a:avLst/>
          </a:prstGeom>
        </p:spPr>
        <p:txBody>
          <a:bodyPr lIns="98449" tIns="49223" rIns="98449" bIns="49223"/>
          <a:lstStyle>
            <a:lvl1pPr>
              <a:defRPr baseline="0"/>
            </a:lvl1pPr>
          </a:lstStyle>
          <a:p>
            <a:r>
              <a:rPr lang="en-GB" noProof="0" smtClean="0"/>
              <a:t>Titelmasterformat durch Klicken bearbeiten</a:t>
            </a:r>
            <a:endParaRPr lang="en-GB" noProof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00036" y="915539"/>
            <a:ext cx="7776467" cy="375270"/>
          </a:xfrm>
          <a:prstGeom prst="rect">
            <a:avLst/>
          </a:prstGeom>
        </p:spPr>
        <p:txBody>
          <a:bodyPr lIns="96899" tIns="31554" rIns="98449" bIns="31554"/>
          <a:lstStyle>
            <a:lvl1pPr>
              <a:buNone/>
              <a:defRPr sz="1800" b="1" baseline="0">
                <a:latin typeface="Arial Narrow" pitchFamily="34" charset="0"/>
              </a:defRPr>
            </a:lvl1pPr>
            <a:lvl2pPr algn="l">
              <a:buNone/>
              <a:defRPr sz="1900">
                <a:latin typeface="Arial Narrow" pitchFamily="34" charset="0"/>
              </a:defRPr>
            </a:lvl2pPr>
          </a:lstStyle>
          <a:p>
            <a:pPr lvl="0"/>
            <a:r>
              <a:rPr lang="en-GB" noProof="0" smtClean="0"/>
              <a:t>Textmasterformate durch Klicken bearbeiten</a:t>
            </a:r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540250" y="1614777"/>
            <a:ext cx="8124588" cy="4860222"/>
          </a:xfrm>
          <a:prstGeom prst="rect">
            <a:avLst/>
          </a:prstGeom>
        </p:spPr>
        <p:txBody>
          <a:bodyPr lIns="80147" tIns="40074" rIns="80147" bIns="40074"/>
          <a:lstStyle>
            <a:lvl1pPr marL="400736" indent="-400736" algn="l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+mj-lt"/>
              <a:buAutoNum type="arabicPeriod"/>
              <a:defRPr sz="1700">
                <a:latin typeface="Arial Narrow" pitchFamily="34" charset="0"/>
              </a:defRPr>
            </a:lvl1pPr>
            <a:lvl2pPr algn="l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+mj-lt"/>
              <a:buAutoNum type="arabicPeriod"/>
              <a:defRPr sz="1400">
                <a:latin typeface="Arial Narrow" pitchFamily="34" charset="0"/>
              </a:defRPr>
            </a:lvl2pPr>
            <a:lvl3pPr marL="1285694" indent="-300552" algn="l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defRPr sz="1400">
                <a:latin typeface="Arial Narrow" pitchFamily="34" charset="0"/>
              </a:defRPr>
            </a:lvl3pPr>
            <a:lvl4pPr marL="1778265" indent="-300552" algn="l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defRPr lang="de-DE" sz="12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269445" indent="-300552" algn="l">
              <a:buSzPct val="100000"/>
              <a:buFont typeface="+mj-lt"/>
              <a:buAutoNum type="arabicPeriod"/>
              <a:defRPr sz="1200">
                <a:latin typeface="Arial Narrow" pitchFamily="34" charset="0"/>
              </a:defRPr>
            </a:lvl5pPr>
          </a:lstStyle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18959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064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5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539750" y="-1588"/>
            <a:ext cx="8123238" cy="160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541338" y="6704013"/>
            <a:ext cx="8123237" cy="1603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28" name="Rechteck 9"/>
          <p:cNvSpPr>
            <a:spLocks noChangeArrowheads="1"/>
          </p:cNvSpPr>
          <p:nvPr/>
        </p:nvSpPr>
        <p:spPr bwMode="auto">
          <a:xfrm>
            <a:off x="527050" y="6669088"/>
            <a:ext cx="8139113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ADO</a:t>
            </a:r>
            <a:r>
              <a:rPr lang="de-AT" altLang="en-US" sz="800" i="1" smtClean="0">
                <a:solidFill>
                  <a:srgbClr val="4D4D4D"/>
                </a:solidFill>
                <a:latin typeface="Arial Narrow" pitchFamily="34" charset="0"/>
              </a:rPr>
              <a:t>xx®</a:t>
            </a:r>
            <a:r>
              <a:rPr lang="de-AT" altLang="en-US" sz="800" smtClean="0">
                <a:solidFill>
                  <a:srgbClr val="4D4D4D"/>
                </a:solidFill>
                <a:latin typeface="Arial Narrow" pitchFamily="34" charset="0"/>
              </a:rPr>
              <a:t> Tutorial			                              © BOC Group | boc@boc-group.com</a:t>
            </a:r>
            <a:r>
              <a:rPr lang="de-DE" altLang="ja-JP" sz="800" smtClean="0">
                <a:solidFill>
                  <a:prstClr val="black"/>
                </a:solidFill>
                <a:ea typeface="ＭＳ Ｐゴシック" pitchFamily="34" charset="-128"/>
              </a:rPr>
              <a:t> </a:t>
            </a:r>
            <a:endParaRPr lang="de-AT" altLang="en-US" sz="800" smtClean="0">
              <a:solidFill>
                <a:prstClr val="black"/>
              </a:solidFill>
            </a:endParaRP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auto">
          <a:xfrm>
            <a:off x="8905875" y="2917825"/>
            <a:ext cx="247650" cy="13176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8905875" y="2262188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8909050" y="3630613"/>
            <a:ext cx="247650" cy="13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24" name="Rechteck 23"/>
          <p:cNvSpPr/>
          <p:nvPr/>
        </p:nvSpPr>
        <p:spPr bwMode="auto">
          <a:xfrm>
            <a:off x="8909050" y="4337050"/>
            <a:ext cx="247650" cy="130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1033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63" y="317500"/>
            <a:ext cx="3730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35" name="Foliennummernplatzhalter 5"/>
          <p:cNvSpPr txBox="1">
            <a:spLocks/>
          </p:cNvSpPr>
          <p:nvPr/>
        </p:nvSpPr>
        <p:spPr bwMode="auto">
          <a:xfrm>
            <a:off x="8664575" y="6664325"/>
            <a:ext cx="36671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425343F6-6ABA-4A05-BD3E-2ABDEA8D3078}" type="slidenum">
              <a:rPr lang="de-DE" sz="800" smtClean="0">
                <a:solidFill>
                  <a:srgbClr val="4D4D4D"/>
                </a:solidFill>
                <a:latin typeface="Arial Narrow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sz="800" smtClean="0">
              <a:solidFill>
                <a:srgbClr val="4D4D4D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97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5pPr>
      <a:lvl6pPr marL="492244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6pPr>
      <a:lvl7pPr marL="984489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7pPr>
      <a:lvl8pPr marL="1476733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8pPr>
      <a:lvl9pPr marL="1968977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Narrow" pitchFamily="34" charset="0"/>
        </a:defRPr>
      </a:lvl9pPr>
    </p:titleStyle>
    <p:bodyStyle>
      <a:lvl1pPr marL="368300" indent="-3683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98513" indent="-3063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28725" indent="-2444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722438" indent="-2444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212975" indent="-2444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707345" indent="-246122" algn="l" defTabSz="98448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199588" indent="-246122" algn="l" defTabSz="98448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691832" indent="-246122" algn="l" defTabSz="98448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184076" indent="-246122" algn="l" defTabSz="98448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2244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4489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733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8977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1221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53466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45710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37954" algn="l" defTabSz="984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doxx.org/live/faq/-/message_boards/message/173234" TargetMode="Externa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SCENARIO: </a:t>
            </a:r>
            <a:br>
              <a:rPr lang="en-US" altLang="en-US" dirty="0" smtClean="0"/>
            </a:br>
            <a:r>
              <a:rPr lang="en-US" altLang="en-US" dirty="0" smtClean="0"/>
              <a:t>Implementing an Algorithm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2181225" y="4343400"/>
            <a:ext cx="4813300" cy="1219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sz="3200" dirty="0"/>
              <a:t>Parsing and Comparing Models with </a:t>
            </a:r>
            <a:r>
              <a:rPr lang="en-US" sz="3200" dirty="0" err="1"/>
              <a:t>AdoScript</a:t>
            </a:r>
            <a:endParaRPr lang="en-US" sz="3200" dirty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268413"/>
            <a:ext cx="3686175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3" name="Text Box 13"/>
          <p:cNvSpPr txBox="1">
            <a:spLocks noChangeArrowheads="1"/>
          </p:cNvSpPr>
          <p:nvPr/>
        </p:nvSpPr>
        <p:spPr bwMode="auto">
          <a:xfrm>
            <a:off x="1465263" y="304800"/>
            <a:ext cx="1387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400" dirty="0" err="1">
                <a:solidFill>
                  <a:srgbClr val="969696"/>
                </a:solidFill>
              </a:rPr>
              <a:t>ADOxx</a:t>
            </a:r>
            <a:r>
              <a:rPr lang="de-DE" altLang="de-DE" sz="1400" dirty="0">
                <a:solidFill>
                  <a:srgbClr val="969696"/>
                </a:solidFill>
              </a:rPr>
              <a:t> Tutorial</a:t>
            </a:r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00025"/>
            <a:ext cx="903288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37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 bwMode="auto">
          <a:xfrm>
            <a:off x="107950" y="188913"/>
            <a:ext cx="8928100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Scenario Description</a:t>
            </a:r>
          </a:p>
        </p:txBody>
      </p:sp>
      <p:sp>
        <p:nvSpPr>
          <p:cNvPr id="13315" name="Inhaltsplatzhalter 2"/>
          <p:cNvSpPr>
            <a:spLocks noGrp="1"/>
          </p:cNvSpPr>
          <p:nvPr>
            <p:ph idx="1"/>
          </p:nvPr>
        </p:nvSpPr>
        <p:spPr bwMode="auto">
          <a:xfrm>
            <a:off x="539750" y="908050"/>
            <a:ext cx="8208963" cy="540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Font typeface="Arial" charset="0"/>
              <a:buNone/>
            </a:pPr>
            <a:r>
              <a:rPr lang="en-US" altLang="en-US" b="1" dirty="0" smtClean="0">
                <a:cs typeface="Arial" charset="0"/>
              </a:rPr>
              <a:t>Case:</a:t>
            </a:r>
            <a:endParaRPr lang="en-GB" altLang="en-US" dirty="0" smtClean="0">
              <a:cs typeface="Arial" charset="0"/>
            </a:endParaRPr>
          </a:p>
          <a:p>
            <a:pPr marL="0" indent="0" algn="just">
              <a:buFont typeface="Arial" charset="0"/>
              <a:buNone/>
            </a:pPr>
            <a:r>
              <a:rPr lang="en-GB" altLang="de-DE" dirty="0" smtClean="0">
                <a:cs typeface="Arial" charset="0"/>
              </a:rPr>
              <a:t>To compare given two versions of the same model. </a:t>
            </a:r>
          </a:p>
          <a:p>
            <a:pPr marL="0" indent="0" algn="just">
              <a:buFont typeface="Arial" charset="0"/>
              <a:buNone/>
            </a:pPr>
            <a:endParaRPr lang="en-GB" altLang="de-DE" i="1" dirty="0" smtClean="0">
              <a:cs typeface="Arial" charset="0"/>
            </a:endParaRPr>
          </a:p>
          <a:p>
            <a:pPr marL="0" indent="0" algn="just">
              <a:buFont typeface="Arial" charset="0"/>
              <a:buNone/>
            </a:pPr>
            <a:r>
              <a:rPr lang="en-GB" altLang="en-US" b="1" dirty="0" smtClean="0">
                <a:cs typeface="Arial" charset="0"/>
              </a:rPr>
              <a:t>GOAL</a:t>
            </a:r>
            <a:r>
              <a:rPr lang="en-GB" altLang="en-US" dirty="0" smtClean="0">
                <a:cs typeface="Arial" charset="0"/>
              </a:rPr>
              <a:t>:</a:t>
            </a:r>
          </a:p>
          <a:p>
            <a:pPr marL="0" indent="0" algn="just">
              <a:buFont typeface="Arial" charset="0"/>
              <a:buNone/>
            </a:pPr>
            <a:r>
              <a:rPr lang="en-GB" altLang="en-US" dirty="0" smtClean="0">
                <a:cs typeface="Arial" charset="0"/>
              </a:rPr>
              <a:t>To implement an algorithm that parses a model (tree-traversal) and compare it with the second version.</a:t>
            </a:r>
          </a:p>
          <a:p>
            <a:pPr marL="0" indent="0" algn="just">
              <a:buFont typeface="Arial" charset="0"/>
              <a:buNone/>
            </a:pPr>
            <a:endParaRPr lang="en-GB" altLang="en-US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2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79192" y="1052736"/>
            <a:ext cx="7758010" cy="5422263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400" dirty="0" smtClean="0"/>
              <a:t>DOM tree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Tree Traversal</a:t>
            </a:r>
          </a:p>
          <a:p>
            <a:pPr lvl="2"/>
            <a:r>
              <a:rPr lang="en-US" sz="1800" dirty="0" smtClean="0"/>
              <a:t>Breadth-first</a:t>
            </a:r>
          </a:p>
          <a:p>
            <a:pPr lvl="2"/>
            <a:r>
              <a:rPr lang="en-US" sz="1800" dirty="0" smtClean="0"/>
              <a:t>Depth-first</a:t>
            </a:r>
          </a:p>
          <a:p>
            <a:pPr lvl="2"/>
            <a:r>
              <a:rPr lang="en-US" sz="1800" dirty="0"/>
              <a:t>Monte Carlo tree </a:t>
            </a:r>
            <a:r>
              <a:rPr lang="en-US" sz="1800" dirty="0" smtClean="0"/>
              <a:t>search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Tree Traversal with </a:t>
            </a:r>
            <a:r>
              <a:rPr lang="en-US" sz="2400" dirty="0" err="1" smtClean="0"/>
              <a:t>ADOxx</a:t>
            </a:r>
            <a:endParaRPr lang="en-US" sz="2400" dirty="0" smtClean="0"/>
          </a:p>
          <a:p>
            <a:pPr>
              <a:buFont typeface="+mj-lt"/>
              <a:buAutoNum type="arabicPeriod"/>
            </a:pPr>
            <a:r>
              <a:rPr lang="en-US" sz="2400" dirty="0" smtClean="0"/>
              <a:t>Model Parsing and Comparison</a:t>
            </a:r>
          </a:p>
          <a:p>
            <a:pPr lvl="2"/>
            <a:r>
              <a:rPr lang="en-US" sz="2100" dirty="0" smtClean="0"/>
              <a:t>Object Level</a:t>
            </a:r>
          </a:p>
          <a:p>
            <a:pPr lvl="2"/>
            <a:r>
              <a:rPr lang="en-US" sz="2100" dirty="0" smtClean="0"/>
              <a:t>Attribute Level</a:t>
            </a:r>
            <a:endParaRPr lang="en-US" sz="2100" dirty="0"/>
          </a:p>
          <a:p>
            <a:pPr>
              <a:buFont typeface="+mj-lt"/>
              <a:buAutoNum type="arabicPeriod"/>
            </a:pPr>
            <a:r>
              <a:rPr lang="en-US" sz="2400" dirty="0" smtClean="0"/>
              <a:t>Visualization of the Results</a:t>
            </a:r>
          </a:p>
          <a:p>
            <a:pPr>
              <a:buFont typeface="+mj-lt"/>
              <a:buAutoNum type="arabicPeriod"/>
            </a:pPr>
            <a:endParaRPr lang="en-US" sz="2400" dirty="0" smtClean="0"/>
          </a:p>
          <a:p>
            <a:pPr>
              <a:buFont typeface="+mj-lt"/>
              <a:buAutoNum type="arabicPeriod"/>
            </a:pPr>
            <a:endParaRPr lang="en-US" sz="2400" dirty="0" smtClean="0"/>
          </a:p>
          <a:p>
            <a:pPr>
              <a:buFont typeface="+mj-lt"/>
              <a:buAutoNum type="arabicPeriod"/>
            </a:pPr>
            <a:endParaRPr lang="en-US" sz="2400" dirty="0" smtClean="0"/>
          </a:p>
          <a:p>
            <a:pPr>
              <a:buFont typeface="+mj-lt"/>
              <a:buAutoNum type="arabicPeriod"/>
            </a:pPr>
            <a:endParaRPr lang="en-US" sz="2400" dirty="0" smtClean="0"/>
          </a:p>
          <a:p>
            <a:pPr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719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467544" y="260648"/>
            <a:ext cx="8928100" cy="53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8449" tIns="49223" rIns="98449" bIns="49223"/>
          <a:lstStyle/>
          <a:p>
            <a:pPr eaLnBrk="1" hangingPunct="1"/>
            <a:r>
              <a:rPr lang="en-GB" altLang="en-US" dirty="0" smtClean="0">
                <a:cs typeface="Arial" charset="0"/>
              </a:rPr>
              <a:t>DOM-Tree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Inhaltsplatzhalter 2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483160" y="982398"/>
                <a:ext cx="8208963" cy="5400675"/>
              </a:xfrm>
              <a:prstGeom prst="rect">
                <a:avLst/>
              </a:prstGeom>
              <a:noFill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indent="0" algn="just" eaLnBrk="1" hangingPunct="1">
                  <a:buNone/>
                </a:pPr>
                <a:r>
                  <a:rPr lang="en-GB" altLang="en-US" sz="2400" dirty="0" smtClean="0">
                    <a:cs typeface="Arial" charset="0"/>
                  </a:rPr>
                  <a:t>As the </a:t>
                </a:r>
                <a:r>
                  <a:rPr lang="en-GB" altLang="en-US" sz="2400" dirty="0" err="1" smtClean="0">
                    <a:cs typeface="Arial" charset="0"/>
                  </a:rPr>
                  <a:t>ADOxx</a:t>
                </a:r>
                <a:r>
                  <a:rPr lang="en-GB" altLang="en-US" sz="2400" dirty="0" smtClean="0">
                    <a:cs typeface="Arial" charset="0"/>
                  </a:rPr>
                  <a:t> </a:t>
                </a:r>
                <a:r>
                  <a:rPr lang="en-GB" altLang="en-US" sz="2400" dirty="0" err="1" smtClean="0">
                    <a:cs typeface="Arial" charset="0"/>
                  </a:rPr>
                  <a:t>metamodel</a:t>
                </a:r>
                <a:r>
                  <a:rPr lang="en-GB" altLang="en-US" sz="2400" dirty="0" smtClean="0">
                    <a:cs typeface="Arial" charset="0"/>
                  </a:rPr>
                  <a:t> is structured as a </a:t>
                </a:r>
                <a:r>
                  <a:rPr lang="en-GB" altLang="en-US" sz="2400" i="1" dirty="0" smtClean="0">
                    <a:cs typeface="Arial" charset="0"/>
                  </a:rPr>
                  <a:t>DOM tree</a:t>
                </a:r>
                <a:r>
                  <a:rPr lang="en-GB" altLang="en-US" sz="2400" dirty="0" smtClean="0">
                    <a:cs typeface="Arial" charset="0"/>
                  </a:rPr>
                  <a:t>, in the following we are going to define some useful expressions.</a:t>
                </a:r>
              </a:p>
              <a:p>
                <a:pPr marL="0" indent="0" algn="just" eaLnBrk="1" hangingPunct="1">
                  <a:buNone/>
                </a:pPr>
                <a:endParaRPr lang="en-GB" altLang="en-US" sz="2400" dirty="0" smtClean="0"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GB" altLang="en-US" sz="2400" dirty="0" smtClean="0">
                    <a:cs typeface="Arial" charset="0"/>
                  </a:rPr>
                  <a:t>Definitions:</a:t>
                </a:r>
                <a:endParaRPr lang="en-GB" altLang="en-US" sz="2400" b="1" dirty="0" smtClean="0">
                  <a:cs typeface="Arial" charset="0"/>
                </a:endParaRPr>
              </a:p>
              <a:p>
                <a:pPr algn="just" eaLnBrk="1" hangingPunct="1"/>
                <a:r>
                  <a:rPr lang="en-GB" altLang="en-US" sz="2000" b="1" dirty="0" smtClean="0">
                    <a:cs typeface="Arial" charset="0"/>
                  </a:rPr>
                  <a:t>DOM</a:t>
                </a:r>
                <a:r>
                  <a:rPr lang="en-GB" altLang="en-US" sz="2000" dirty="0" smtClean="0">
                    <a:cs typeface="Arial" charset="0"/>
                  </a:rPr>
                  <a:t>: Document Object Model </a:t>
                </a:r>
                <a:r>
                  <a:rPr lang="en-US" sz="2000" dirty="0" smtClean="0"/>
                  <a:t>describes </a:t>
                </a:r>
                <a:r>
                  <a:rPr lang="en-US" sz="2000" dirty="0"/>
                  <a:t>the tree </a:t>
                </a:r>
                <a:r>
                  <a:rPr lang="en-US" sz="2000" dirty="0" smtClean="0"/>
                  <a:t>structure </a:t>
                </a:r>
                <a:r>
                  <a:rPr lang="en-US" sz="2000" dirty="0"/>
                  <a:t>of elements that form the </a:t>
                </a:r>
                <a:r>
                  <a:rPr lang="en-US" sz="2000" dirty="0" smtClean="0"/>
                  <a:t>document</a:t>
                </a:r>
                <a:endParaRPr lang="en-GB" altLang="en-US" sz="2000" dirty="0" smtClean="0"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solidFill>
                      <a:prstClr val="black"/>
                    </a:solidFill>
                  </a:rPr>
                  <a:t>A 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graph</a:t>
                </a:r>
                <a:r>
                  <a:rPr lang="en-US" sz="2000" dirty="0">
                    <a:solidFill>
                      <a:prstClr val="black"/>
                    </a:solidFill>
                  </a:rPr>
                  <a:t> is a pair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=(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𝑉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 with a finite set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𝑉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≠∅ 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and a finite set </a:t>
                </a:r>
                <a:br>
                  <a:rPr lang="en-US" sz="2000" dirty="0">
                    <a:solidFill>
                      <a:prstClr val="black"/>
                    </a:solidFill>
                  </a:rPr>
                </a:b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⊆{{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𝑣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𝑢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}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prstClr val="black"/>
                        </a:solidFill>
                      </a:rPr>
                      <m:t>∣</m:t>
                    </m:r>
                    <m:r>
                      <a:rPr lang="de-DE" sz="2000" i="1" dirty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a:rPr lang="de-DE" sz="2000" i="1" dirty="0">
                        <a:solidFill>
                          <a:prstClr val="black"/>
                        </a:solidFill>
                        <a:latin typeface="Cambria Math"/>
                      </a:rPr>
                      <m:t>𝑣</m:t>
                    </m:r>
                    <m:r>
                      <a:rPr lang="de-DE" sz="2000" i="1" dirty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de-DE" sz="2000" i="1" dirty="0">
                        <a:solidFill>
                          <a:prstClr val="black"/>
                        </a:solidFill>
                        <a:latin typeface="Cambria Math"/>
                      </a:rPr>
                      <m:t>𝑢</m:t>
                    </m:r>
                    <m:r>
                      <a:rPr lang="de-DE" sz="200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de-DE" sz="200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V</m:t>
                    </m:r>
                    <m:r>
                      <a:rPr lang="de-DE" sz="200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de-DE" sz="200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u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𝑣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.</a:t>
                </a:r>
                <a:br>
                  <a:rPr lang="en-US" sz="2000" dirty="0">
                    <a:solidFill>
                      <a:prstClr val="black"/>
                    </a:solidFill>
                  </a:rPr>
                </a:br>
                <a:r>
                  <a:rPr lang="en-US" sz="2000" dirty="0">
                    <a:solidFill>
                      <a:prstClr val="black"/>
                    </a:solidFill>
                  </a:rPr>
                  <a:t>The elements of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 are called vertices of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. The elements of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 are called edges of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. Therefore, an edge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𝑒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𝐸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</a:rPr>
                  <a:t> is of the form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𝑒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={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𝑢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de-DE" sz="2000" i="1">
                        <a:solidFill>
                          <a:prstClr val="black"/>
                        </a:solidFill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</a:rPr>
                  <a:t>}.</a:t>
                </a:r>
                <a:endParaRPr lang="en-GB" altLang="en-US" sz="2000" dirty="0" smtClean="0">
                  <a:cs typeface="Arial" charset="0"/>
                </a:endParaRPr>
              </a:p>
              <a:p>
                <a:pPr algn="just" eaLnBrk="1" hangingPunct="1"/>
                <a:r>
                  <a:rPr lang="en-GB" altLang="en-US" sz="2000" b="1" dirty="0" smtClean="0">
                    <a:cs typeface="Arial" charset="0"/>
                  </a:rPr>
                  <a:t>Tree:</a:t>
                </a:r>
                <a:r>
                  <a:rPr lang="en-GB" altLang="en-US" sz="2000" dirty="0" smtClean="0">
                    <a:cs typeface="Arial" charset="0"/>
                  </a:rPr>
                  <a:t> A connected graph that has no cycles. </a:t>
                </a:r>
              </a:p>
            </p:txBody>
          </p:sp>
        </mc:Choice>
        <mc:Fallback xmlns="">
          <p:sp>
            <p:nvSpPr>
              <p:cNvPr id="12291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483160" y="982398"/>
                <a:ext cx="8208963" cy="5400675"/>
              </a:xfrm>
              <a:prstGeom prst="rect">
                <a:avLst/>
              </a:prstGeom>
              <a:blipFill rotWithShape="1">
                <a:blip r:embed="rId3"/>
                <a:stretch>
                  <a:fillRect l="-1114" t="-790" r="-1114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2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feld 125"/>
          <p:cNvSpPr txBox="1"/>
          <p:nvPr/>
        </p:nvSpPr>
        <p:spPr>
          <a:xfrm>
            <a:off x="1058359" y="1217518"/>
            <a:ext cx="2283451" cy="37692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Application Library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1" name="Textfeld 140"/>
          <p:cNvSpPr txBox="1"/>
          <p:nvPr/>
        </p:nvSpPr>
        <p:spPr>
          <a:xfrm>
            <a:off x="1058359" y="2146091"/>
            <a:ext cx="2283451" cy="37692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Model Type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1058359" y="4003238"/>
            <a:ext cx="2283451" cy="37692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Class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1058359" y="4931812"/>
            <a:ext cx="2283451" cy="37692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Object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4" name="Textfeld 143"/>
          <p:cNvSpPr txBox="1"/>
          <p:nvPr/>
        </p:nvSpPr>
        <p:spPr>
          <a:xfrm>
            <a:off x="1058359" y="3074665"/>
            <a:ext cx="2283451" cy="37692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Model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5" name="Textfeld 144"/>
          <p:cNvSpPr txBox="1"/>
          <p:nvPr/>
        </p:nvSpPr>
        <p:spPr>
          <a:xfrm>
            <a:off x="1058359" y="5860384"/>
            <a:ext cx="2283451" cy="37692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Attribute</a:t>
            </a:r>
            <a:endParaRPr lang="en-US" dirty="0">
              <a:latin typeface="Arial Narrow" pitchFamily="34" charset="0"/>
            </a:endParaRPr>
          </a:p>
        </p:txBody>
      </p:sp>
      <p:cxnSp>
        <p:nvCxnSpPr>
          <p:cNvPr id="146" name="Gewinkelte Verbindung 145"/>
          <p:cNvCxnSpPr>
            <a:stCxn id="126" idx="3"/>
            <a:endCxn id="141" idx="3"/>
          </p:cNvCxnSpPr>
          <p:nvPr/>
        </p:nvCxnSpPr>
        <p:spPr>
          <a:xfrm>
            <a:off x="3341810" y="1405982"/>
            <a:ext cx="16780" cy="928573"/>
          </a:xfrm>
          <a:prstGeom prst="bentConnector3">
            <a:avLst>
              <a:gd name="adj1" fmla="val 1800000"/>
            </a:avLst>
          </a:prstGeom>
          <a:ln>
            <a:solidFill>
              <a:srgbClr val="00B050"/>
            </a:solidFill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winkelte Verbindung 151"/>
          <p:cNvCxnSpPr>
            <a:stCxn id="126" idx="3"/>
            <a:endCxn id="142" idx="3"/>
          </p:cNvCxnSpPr>
          <p:nvPr/>
        </p:nvCxnSpPr>
        <p:spPr>
          <a:xfrm>
            <a:off x="3341810" y="1405982"/>
            <a:ext cx="16780" cy="2785720"/>
          </a:xfrm>
          <a:prstGeom prst="bentConnector3">
            <a:avLst>
              <a:gd name="adj1" fmla="val 4026803"/>
            </a:avLst>
          </a:prstGeom>
          <a:ln>
            <a:solidFill>
              <a:srgbClr val="00B050"/>
            </a:solidFill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Gerade Verbindung mit Pfeil 1023"/>
          <p:cNvCxnSpPr>
            <a:stCxn id="126" idx="2"/>
            <a:endCxn id="141" idx="0"/>
          </p:cNvCxnSpPr>
          <p:nvPr/>
        </p:nvCxnSpPr>
        <p:spPr>
          <a:xfrm>
            <a:off x="2200084" y="1594446"/>
            <a:ext cx="0" cy="5516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mit Pfeil 162"/>
          <p:cNvCxnSpPr>
            <a:stCxn id="142" idx="2"/>
            <a:endCxn id="143" idx="0"/>
          </p:cNvCxnSpPr>
          <p:nvPr/>
        </p:nvCxnSpPr>
        <p:spPr>
          <a:xfrm>
            <a:off x="2200084" y="4380166"/>
            <a:ext cx="0" cy="5516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mit Pfeil 163"/>
          <p:cNvCxnSpPr>
            <a:stCxn id="144" idx="2"/>
            <a:endCxn id="142" idx="0"/>
          </p:cNvCxnSpPr>
          <p:nvPr/>
        </p:nvCxnSpPr>
        <p:spPr>
          <a:xfrm>
            <a:off x="2200084" y="3451593"/>
            <a:ext cx="0" cy="5516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mit Pfeil 164"/>
          <p:cNvCxnSpPr>
            <a:stCxn id="141" idx="2"/>
          </p:cNvCxnSpPr>
          <p:nvPr/>
        </p:nvCxnSpPr>
        <p:spPr>
          <a:xfrm>
            <a:off x="2200084" y="2523019"/>
            <a:ext cx="0" cy="5516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mit Pfeil 165"/>
          <p:cNvCxnSpPr>
            <a:stCxn id="143" idx="2"/>
            <a:endCxn id="145" idx="0"/>
          </p:cNvCxnSpPr>
          <p:nvPr/>
        </p:nvCxnSpPr>
        <p:spPr>
          <a:xfrm>
            <a:off x="2200084" y="5308740"/>
            <a:ext cx="0" cy="5516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Gewinkelte Verbindung 1036"/>
          <p:cNvCxnSpPr>
            <a:stCxn id="144" idx="1"/>
            <a:endCxn id="145" idx="1"/>
          </p:cNvCxnSpPr>
          <p:nvPr/>
        </p:nvCxnSpPr>
        <p:spPr>
          <a:xfrm rot="10800000" flipV="1">
            <a:off x="1058359" y="3263129"/>
            <a:ext cx="16780" cy="2785719"/>
          </a:xfrm>
          <a:prstGeom prst="bentConnector3">
            <a:avLst>
              <a:gd name="adj1" fmla="val 1800000"/>
            </a:avLst>
          </a:prstGeom>
          <a:ln>
            <a:solidFill>
              <a:srgbClr val="00B050"/>
            </a:solidFill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Gewinkelte Verbindung 1041"/>
          <p:cNvCxnSpPr>
            <a:stCxn id="142" idx="1"/>
            <a:endCxn id="145" idx="1"/>
          </p:cNvCxnSpPr>
          <p:nvPr/>
        </p:nvCxnSpPr>
        <p:spPr>
          <a:xfrm rot="10800000" flipV="1">
            <a:off x="1058359" y="4191701"/>
            <a:ext cx="16780" cy="1857146"/>
          </a:xfrm>
          <a:prstGeom prst="bentConnector3">
            <a:avLst>
              <a:gd name="adj1" fmla="val 1800000"/>
            </a:avLst>
          </a:prstGeom>
          <a:ln>
            <a:solidFill>
              <a:srgbClr val="00B050"/>
            </a:solidFill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Gewinkelte Verbindung 1046"/>
          <p:cNvCxnSpPr>
            <a:stCxn id="143" idx="1"/>
            <a:endCxn id="145" idx="1"/>
          </p:cNvCxnSpPr>
          <p:nvPr/>
        </p:nvCxnSpPr>
        <p:spPr>
          <a:xfrm rot="10800000" flipV="1">
            <a:off x="1058359" y="5120276"/>
            <a:ext cx="16780" cy="928572"/>
          </a:xfrm>
          <a:prstGeom prst="bentConnector3">
            <a:avLst>
              <a:gd name="adj1" fmla="val 1800000"/>
            </a:avLst>
          </a:prstGeom>
          <a:ln>
            <a:solidFill>
              <a:srgbClr val="00B050"/>
            </a:solidFill>
            <a:prstDash val="lgDashDot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" name="Textfeld 1048"/>
          <p:cNvSpPr txBox="1"/>
          <p:nvPr/>
        </p:nvSpPr>
        <p:spPr>
          <a:xfrm rot="16200000">
            <a:off x="353977" y="4457967"/>
            <a:ext cx="587911" cy="48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itchFamily="34" charset="0"/>
              </a:rPr>
              <a:t>has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050" name="Textfeld 1049"/>
          <p:cNvSpPr txBox="1"/>
          <p:nvPr/>
        </p:nvSpPr>
        <p:spPr>
          <a:xfrm>
            <a:off x="2200084" y="4498935"/>
            <a:ext cx="1712588" cy="31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Narrow" pitchFamily="34" charset="0"/>
              </a:rPr>
              <a:t>Instances to</a:t>
            </a:r>
            <a:endParaRPr lang="en-US" sz="1400" dirty="0">
              <a:latin typeface="Arial Narrow" pitchFamily="34" charset="0"/>
            </a:endParaRPr>
          </a:p>
        </p:txBody>
      </p:sp>
      <p:sp>
        <p:nvSpPr>
          <p:cNvPr id="1051" name="Textfeld 1050"/>
          <p:cNvSpPr txBox="1"/>
          <p:nvPr/>
        </p:nvSpPr>
        <p:spPr>
          <a:xfrm rot="5400000">
            <a:off x="2594652" y="2381869"/>
            <a:ext cx="2351646" cy="48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Contains the definition of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052" name="Textfeld 1051"/>
          <p:cNvSpPr txBox="1"/>
          <p:nvPr/>
        </p:nvSpPr>
        <p:spPr>
          <a:xfrm>
            <a:off x="1001629" y="2625867"/>
            <a:ext cx="1427157" cy="31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Narrow" pitchFamily="34" charset="0"/>
              </a:rPr>
              <a:t>Is the base of</a:t>
            </a:r>
            <a:endParaRPr lang="en-US" sz="1400" dirty="0">
              <a:latin typeface="Arial Narrow" pitchFamily="34" charset="0"/>
            </a:endParaRPr>
          </a:p>
        </p:txBody>
      </p:sp>
      <p:sp>
        <p:nvSpPr>
          <p:cNvPr id="1053" name="Textfeld 1052"/>
          <p:cNvSpPr txBox="1"/>
          <p:nvPr/>
        </p:nvSpPr>
        <p:spPr>
          <a:xfrm>
            <a:off x="1294229" y="3567020"/>
            <a:ext cx="1046582" cy="31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Narrow" pitchFamily="34" charset="0"/>
              </a:rPr>
              <a:t>Contains</a:t>
            </a:r>
            <a:endParaRPr lang="en-US" sz="1400" dirty="0">
              <a:latin typeface="Arial Narrow" pitchFamily="34" charset="0"/>
            </a:endParaRPr>
          </a:p>
        </p:txBody>
      </p:sp>
      <p:sp>
        <p:nvSpPr>
          <p:cNvPr id="1055" name="Textfeld 1054"/>
          <p:cNvSpPr txBox="1"/>
          <p:nvPr/>
        </p:nvSpPr>
        <p:spPr>
          <a:xfrm>
            <a:off x="467544" y="33265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 Narrow" pitchFamily="34" charset="0"/>
              </a:rPr>
              <a:t>ADOxx</a:t>
            </a:r>
            <a:r>
              <a:rPr lang="en-US" sz="2800" b="1" dirty="0" smtClean="0">
                <a:latin typeface="Arial Narrow" pitchFamily="34" charset="0"/>
              </a:rPr>
              <a:t> DOM-Tree Levels</a:t>
            </a:r>
            <a:endParaRPr lang="en-US" sz="2800" b="1" dirty="0">
              <a:latin typeface="Arial Narrow" pitchFamily="34" charset="0"/>
            </a:endParaRPr>
          </a:p>
        </p:txBody>
      </p:sp>
      <p:sp>
        <p:nvSpPr>
          <p:cNvPr id="161" name="Textfeld 160"/>
          <p:cNvSpPr txBox="1"/>
          <p:nvPr/>
        </p:nvSpPr>
        <p:spPr>
          <a:xfrm>
            <a:off x="4572000" y="1450044"/>
            <a:ext cx="40324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Model Types:</a:t>
            </a:r>
            <a:r>
              <a:rPr lang="en-US" dirty="0"/>
              <a:t> </a:t>
            </a:r>
            <a:r>
              <a:rPr lang="en-US" dirty="0" smtClean="0"/>
              <a:t> A </a:t>
            </a:r>
            <a:r>
              <a:rPr lang="en-US" dirty="0"/>
              <a:t>model type is a well-defined sub collection of classes and relation classes of a meta model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Classes:</a:t>
            </a:r>
            <a:r>
              <a:rPr lang="en-US" dirty="0"/>
              <a:t> </a:t>
            </a:r>
            <a:r>
              <a:rPr lang="en-US" dirty="0" smtClean="0"/>
              <a:t> A </a:t>
            </a:r>
            <a:r>
              <a:rPr lang="en-US" dirty="0"/>
              <a:t>class is a construct that is used as a template to create objects of that class. The objects of a class are alternatively called "</a:t>
            </a:r>
            <a:r>
              <a:rPr lang="en-US" dirty="0" smtClean="0"/>
              <a:t>instances“</a:t>
            </a:r>
            <a:br>
              <a:rPr lang="en-US" dirty="0" smtClean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Attributes:</a:t>
            </a:r>
            <a:r>
              <a:rPr lang="en-US" dirty="0"/>
              <a:t> </a:t>
            </a:r>
            <a:r>
              <a:rPr lang="en-US" dirty="0" smtClean="0"/>
              <a:t> An </a:t>
            </a:r>
            <a:r>
              <a:rPr lang="en-US" dirty="0"/>
              <a:t>attribute is a property of a modelling construct such as a model, object or relation. Each attribute has a type and a value.</a:t>
            </a:r>
          </a:p>
          <a:p>
            <a:endParaRPr lang="en-US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61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Tree Traversal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/>
              <p:cNvSpPr>
                <a:spLocks noGrp="1"/>
              </p:cNvSpPr>
              <p:nvPr>
                <p:ph type="body" sz="quarter" idx="17"/>
              </p:nvPr>
            </p:nvSpPr>
            <p:spPr>
              <a:xfrm>
                <a:off x="418075" y="1052736"/>
                <a:ext cx="8185675" cy="54222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 smtClean="0"/>
                  <a:t>To realize the tree traversal one can use an </a:t>
                </a:r>
                <a:r>
                  <a:rPr lang="en-US" sz="2000" b="1" dirty="0" smtClean="0"/>
                  <a:t>iterative </a:t>
                </a:r>
                <a:r>
                  <a:rPr lang="en-US" sz="2000" dirty="0" smtClean="0"/>
                  <a:t>implementation or you can do it </a:t>
                </a:r>
                <a:r>
                  <a:rPr lang="en-US" sz="2000" b="1" dirty="0" smtClean="0"/>
                  <a:t>recursively</a:t>
                </a:r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endParaRPr lang="en-US" sz="2000" dirty="0" smtClean="0"/>
              </a:p>
              <a:p>
                <a:r>
                  <a:rPr lang="en-US" sz="2000" b="1" dirty="0" smtClean="0"/>
                  <a:t>Iterative</a:t>
                </a:r>
                <a:r>
                  <a:rPr lang="en-US" sz="2000" dirty="0" smtClean="0"/>
                  <a:t>: “FOR”-strings in combination with “IF” (Boolean) conditions are used to visit every node of the tree.</a:t>
                </a:r>
                <a:br>
                  <a:rPr lang="en-US" sz="2000" dirty="0" smtClean="0"/>
                </a:b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E.g.: </a:t>
                </a:r>
                <a:r>
                  <a:rPr lang="en-US" sz="2000" b="1" dirty="0" smtClean="0"/>
                  <a:t>FOR</a:t>
                </a:r>
                <a:r>
                  <a:rPr lang="en-US" sz="2000" dirty="0" smtClean="0"/>
                  <a:t>  </a:t>
                </a:r>
                <a:r>
                  <a:rPr lang="en-US" sz="2000" i="1" dirty="0" err="1" smtClean="0"/>
                  <a:t>i</a:t>
                </a:r>
                <a:r>
                  <a:rPr lang="en-US" sz="2000" i="1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/>
                  <a:t> {</a:t>
                </a:r>
                <a:r>
                  <a:rPr lang="en-US" sz="2000" dirty="0" smtClean="0">
                    <a:latin typeface="Book Antiqua" panose="02040602050305030304" pitchFamily="18" charset="0"/>
                    <a:ea typeface="Batang" panose="02030600000101010101" pitchFamily="18" charset="-127"/>
                  </a:rPr>
                  <a:t>I} </a:t>
                </a:r>
                <a:r>
                  <a:rPr lang="en-US" sz="2000" dirty="0" smtClean="0">
                    <a:latin typeface="+mn-lt"/>
                    <a:ea typeface="Batang" panose="02030600000101010101" pitchFamily="18" charset="-127"/>
                  </a:rPr>
                  <a:t>do </a:t>
                </a:r>
                <a:r>
                  <a:rPr lang="en-US" sz="2000" dirty="0">
                    <a:latin typeface="Book Antiqua" panose="02040602050305030304" pitchFamily="18" charset="0"/>
                    <a:ea typeface="Batang" panose="02030600000101010101" pitchFamily="18" charset="-127"/>
                  </a:rPr>
                  <a:t/>
                </a:r>
                <a:br>
                  <a:rPr lang="en-US" sz="2000" dirty="0">
                    <a:latin typeface="Book Antiqua" panose="02040602050305030304" pitchFamily="18" charset="0"/>
                    <a:ea typeface="Batang" panose="02030600000101010101" pitchFamily="18" charset="-127"/>
                  </a:rPr>
                </a:br>
                <a:r>
                  <a:rPr lang="en-US" sz="2000" dirty="0" smtClean="0">
                    <a:latin typeface="Book Antiqua" panose="02040602050305030304" pitchFamily="18" charset="0"/>
                    <a:ea typeface="Batang" panose="02030600000101010101" pitchFamily="18" charset="-127"/>
                  </a:rPr>
                  <a:t>	  </a:t>
                </a:r>
                <a:r>
                  <a:rPr lang="en-US" sz="2000" b="1" dirty="0" smtClean="0">
                    <a:latin typeface="+mn-lt"/>
                    <a:ea typeface="Batang" panose="02030600000101010101" pitchFamily="18" charset="-127"/>
                  </a:rPr>
                  <a:t>IF</a:t>
                </a:r>
                <a:r>
                  <a:rPr lang="en-US" sz="2000" dirty="0" smtClean="0">
                    <a:latin typeface="+mn-lt"/>
                    <a:ea typeface="Batang" panose="02030600000101010101" pitchFamily="18" charset="-127"/>
                  </a:rPr>
                  <a:t>(</a:t>
                </a:r>
                <a:r>
                  <a:rPr lang="en-US" sz="2000" dirty="0" err="1" smtClean="0">
                    <a:latin typeface="+mn-lt"/>
                    <a:ea typeface="Batang" panose="02030600000101010101" pitchFamily="18" charset="-127"/>
                  </a:rPr>
                  <a:t>bool</a:t>
                </a:r>
                <a:r>
                  <a:rPr lang="en-US" sz="2000" dirty="0" smtClean="0">
                    <a:latin typeface="+mn-lt"/>
                    <a:ea typeface="Batang" panose="02030600000101010101" pitchFamily="18" charset="-127"/>
                  </a:rPr>
                  <a:t>) do</a:t>
                </a:r>
                <a:br>
                  <a:rPr lang="en-US" sz="2000" dirty="0" smtClean="0">
                    <a:latin typeface="+mn-lt"/>
                    <a:ea typeface="Batang" panose="02030600000101010101" pitchFamily="18" charset="-127"/>
                  </a:rPr>
                </a:br>
                <a:endParaRPr lang="en-US" sz="2000" dirty="0" smtClean="0">
                  <a:latin typeface="+mn-lt"/>
                  <a:ea typeface="Batang" panose="02030600000101010101" pitchFamily="18" charset="-127"/>
                </a:endParaRPr>
              </a:p>
              <a:p>
                <a:r>
                  <a:rPr lang="en-US" sz="2000" b="1" dirty="0"/>
                  <a:t>Recursion</a:t>
                </a:r>
                <a:r>
                  <a:rPr lang="en-US" sz="2000" dirty="0"/>
                  <a:t> </a:t>
                </a:r>
                <a:r>
                  <a:rPr lang="en-US" sz="2000" dirty="0" smtClean="0"/>
                  <a:t>is </a:t>
                </a:r>
                <a:r>
                  <a:rPr lang="en-US" sz="2000" dirty="0"/>
                  <a:t>a method where the solution to a problem </a:t>
                </a:r>
                <a:r>
                  <a:rPr lang="en-US" sz="2000" dirty="0" smtClean="0"/>
                  <a:t>(node) depends </a:t>
                </a:r>
                <a:r>
                  <a:rPr lang="en-US" sz="2000" dirty="0"/>
                  <a:t>on solutions </a:t>
                </a:r>
                <a:r>
                  <a:rPr lang="en-US" sz="2000" dirty="0" smtClean="0"/>
                  <a:t>(node) to </a:t>
                </a:r>
                <a:r>
                  <a:rPr lang="en-US" sz="2000" dirty="0"/>
                  <a:t>smaller instances </a:t>
                </a:r>
                <a:r>
                  <a:rPr lang="en-US" sz="2000" dirty="0" smtClean="0"/>
                  <a:t>(ancestor) of </a:t>
                </a:r>
                <a:r>
                  <a:rPr lang="en-US" sz="2000" dirty="0"/>
                  <a:t>the same </a:t>
                </a:r>
                <a:r>
                  <a:rPr lang="en-US" sz="2000" dirty="0" smtClean="0"/>
                  <a:t>problem.</a:t>
                </a:r>
                <a:endParaRPr lang="en-US" sz="2000" dirty="0" smtClean="0">
                  <a:latin typeface="+mn-lt"/>
                  <a:ea typeface="Batang" panose="02030600000101010101" pitchFamily="18" charset="-127"/>
                </a:endParaRPr>
              </a:p>
            </p:txBody>
          </p:sp>
        </mc:Choice>
        <mc:Fallback xmlns="">
          <p:sp>
            <p:nvSpPr>
              <p:cNvPr id="4" name="Text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7"/>
              </p:nvPr>
            </p:nvSpPr>
            <p:spPr>
              <a:xfrm>
                <a:off x="418075" y="1052736"/>
                <a:ext cx="8185675" cy="5422263"/>
              </a:xfrm>
              <a:blipFill rotWithShape="1">
                <a:blip r:embed="rId2"/>
                <a:stretch>
                  <a:fillRect l="-969" t="-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699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sz="2800" dirty="0" smtClean="0"/>
              <a:t>Tree Traversal</a:t>
            </a:r>
            <a:endParaRPr lang="en-US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 tIns="72000"/>
          <a:lstStyle/>
          <a:p>
            <a:pPr marL="0" indent="0">
              <a:buNone/>
            </a:pPr>
            <a:r>
              <a:rPr lang="en-US" sz="2400" dirty="0" smtClean="0"/>
              <a:t>To parse and analyze trees there are tree traversal algorithms. This algorithms are divided into three groups.</a:t>
            </a:r>
            <a:endParaRPr lang="en-US" sz="3200" dirty="0" smtClean="0"/>
          </a:p>
          <a:p>
            <a:pPr marL="887413" lvl="1" indent="-457200">
              <a:buFont typeface="+mj-lt"/>
              <a:buAutoNum type="arabicPeriod"/>
            </a:pPr>
            <a:endParaRPr lang="en-US" sz="2000" dirty="0" smtClean="0"/>
          </a:p>
          <a:p>
            <a:pPr marL="887413" lvl="1" indent="-457200">
              <a:buFont typeface="+mj-lt"/>
              <a:buAutoNum type="arabicPeriod"/>
            </a:pPr>
            <a:r>
              <a:rPr lang="en-US" sz="2000" dirty="0" smtClean="0"/>
              <a:t>Breadth-first</a:t>
            </a:r>
            <a:br>
              <a:rPr lang="en-US" sz="2000" dirty="0" smtClean="0"/>
            </a:br>
            <a:r>
              <a:rPr lang="en-US" sz="1800" dirty="0"/>
              <a:t>s</a:t>
            </a:r>
            <a:r>
              <a:rPr lang="en-US" sz="1800" dirty="0" smtClean="0"/>
              <a:t>earches along the branches into the depth. There are three ways to doing this:</a:t>
            </a:r>
            <a:endParaRPr lang="en-US" sz="2000" dirty="0" smtClean="0"/>
          </a:p>
          <a:p>
            <a:pPr marL="1317625" lvl="2" indent="-457200"/>
            <a:r>
              <a:rPr lang="en-US" sz="1500" dirty="0" smtClean="0"/>
              <a:t>Pre-Order</a:t>
            </a:r>
          </a:p>
          <a:p>
            <a:pPr marL="1317625" lvl="2" indent="-457200"/>
            <a:r>
              <a:rPr lang="en-US" sz="1500" dirty="0" smtClean="0"/>
              <a:t>In-Order</a:t>
            </a:r>
          </a:p>
          <a:p>
            <a:pPr marL="1317625" lvl="2" indent="-457200"/>
            <a:r>
              <a:rPr lang="en-US" sz="1500" dirty="0" smtClean="0"/>
              <a:t>Post-Order</a:t>
            </a:r>
            <a:br>
              <a:rPr lang="en-US" sz="1500" dirty="0" smtClean="0"/>
            </a:br>
            <a:endParaRPr lang="en-US" sz="1500" dirty="0"/>
          </a:p>
          <a:p>
            <a:pPr marL="887413" lvl="1" indent="-457200">
              <a:buFont typeface="+mj-lt"/>
              <a:buAutoNum type="arabicPeriod"/>
            </a:pPr>
            <a:r>
              <a:rPr lang="en-US" sz="2000" dirty="0" smtClean="0"/>
              <a:t>Depth-first</a:t>
            </a:r>
            <a:br>
              <a:rPr lang="en-US" sz="2000" dirty="0" smtClean="0"/>
            </a:br>
            <a:r>
              <a:rPr lang="en-US" sz="1800" dirty="0"/>
              <a:t>s</a:t>
            </a:r>
            <a:r>
              <a:rPr lang="en-US" sz="1800" dirty="0" smtClean="0"/>
              <a:t>earches level after level. That means that every node of a level is visited before going to the next level</a:t>
            </a:r>
            <a:br>
              <a:rPr lang="en-US" sz="1800" dirty="0" smtClean="0"/>
            </a:br>
            <a:endParaRPr lang="en-US" sz="2000" dirty="0" smtClean="0"/>
          </a:p>
          <a:p>
            <a:pPr marL="887413" lvl="1" indent="-457200">
              <a:buFont typeface="+mj-lt"/>
              <a:buAutoNum type="arabicPeriod"/>
            </a:pPr>
            <a:r>
              <a:rPr lang="en-US" sz="2000" dirty="0" smtClean="0"/>
              <a:t>Monte Carlo tree search</a:t>
            </a:r>
            <a:br>
              <a:rPr lang="en-US" sz="2000" dirty="0" smtClean="0"/>
            </a:br>
            <a:r>
              <a:rPr lang="en-US" sz="1800" dirty="0"/>
              <a:t>concentrates on analyzing the most promising moves, basing the expansion of the </a:t>
            </a:r>
            <a:r>
              <a:rPr lang="en-US" sz="1800" dirty="0" smtClean="0"/>
              <a:t>search tree</a:t>
            </a:r>
            <a:r>
              <a:rPr lang="en-US" sz="1800" dirty="0"/>
              <a:t> on </a:t>
            </a:r>
            <a:r>
              <a:rPr lang="en-US" sz="1800" dirty="0" smtClean="0"/>
              <a:t>random sampling</a:t>
            </a:r>
            <a:r>
              <a:rPr lang="en-US" sz="1800" dirty="0"/>
              <a:t> of the search space</a:t>
            </a:r>
            <a:endParaRPr lang="en-US" sz="1800" dirty="0" smtClean="0"/>
          </a:p>
          <a:p>
            <a:pPr marL="0" indent="0">
              <a:buNone/>
            </a:pPr>
            <a:endParaRPr lang="en-US" sz="2500" dirty="0"/>
          </a:p>
          <a:p>
            <a:pPr marL="430213" lvl="1" indent="0">
              <a:buNone/>
            </a:pP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10988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Tree Traversal with </a:t>
            </a:r>
            <a:r>
              <a:rPr lang="en-US" dirty="0" err="1" smtClean="0"/>
              <a:t>ADOxx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400" dirty="0" smtClean="0"/>
              <a:t>Model parse with </a:t>
            </a:r>
            <a:r>
              <a:rPr lang="en-US" sz="2400" dirty="0" err="1" smtClean="0"/>
              <a:t>AdoScript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Export Model as XML and parse with JAVA</a:t>
            </a:r>
          </a:p>
          <a:p>
            <a:pPr lvl="1"/>
            <a:r>
              <a:rPr lang="en-US" sz="1900" dirty="0" smtClean="0"/>
              <a:t>DOM Parser</a:t>
            </a:r>
          </a:p>
          <a:p>
            <a:pPr lvl="1"/>
            <a:r>
              <a:rPr lang="en-US" sz="1900" dirty="0" smtClean="0"/>
              <a:t>SAX Parser</a:t>
            </a:r>
          </a:p>
          <a:p>
            <a:pPr lvl="1"/>
            <a:r>
              <a:rPr lang="en-US" sz="1900" dirty="0" smtClean="0"/>
              <a:t>JAXB</a:t>
            </a:r>
          </a:p>
          <a:p>
            <a:endParaRPr lang="en-US" sz="2400" dirty="0"/>
          </a:p>
          <a:p>
            <a:r>
              <a:rPr lang="en-US" sz="2400" dirty="0" smtClean="0"/>
              <a:t>Export Model as XML, do XSL transformation to a different file-type (e.g. RDF), and parse.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70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Iterative Tree Traversal and Comparison with </a:t>
            </a:r>
            <a:r>
              <a:rPr lang="en-US" dirty="0" err="1" smtClean="0"/>
              <a:t>AdoScript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In the following you will get an introduction how to parse a model </a:t>
            </a:r>
            <a:r>
              <a:rPr lang="en-US" sz="2000" dirty="0"/>
              <a:t>iteratively </a:t>
            </a:r>
            <a:r>
              <a:rPr lang="en-US" sz="2000" dirty="0" smtClean="0"/>
              <a:t>using </a:t>
            </a:r>
            <a:r>
              <a:rPr lang="en-US" sz="2000" dirty="0" err="1" smtClean="0"/>
              <a:t>AdoScript</a:t>
            </a:r>
            <a:r>
              <a:rPr lang="en-US" sz="2000" dirty="0" smtClean="0"/>
              <a:t> and compare it with another one. </a:t>
            </a:r>
          </a:p>
          <a:p>
            <a:pPr marL="0" indent="0">
              <a:buNone/>
            </a:pPr>
            <a:r>
              <a:rPr lang="en-US" sz="2000" dirty="0" smtClean="0"/>
              <a:t>See below the tree structure of a model in </a:t>
            </a:r>
            <a:r>
              <a:rPr lang="en-US" sz="2000" dirty="0" err="1" smtClean="0"/>
              <a:t>ADOxx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4" name="Textfeld 13"/>
          <p:cNvSpPr txBox="1"/>
          <p:nvPr/>
        </p:nvSpPr>
        <p:spPr>
          <a:xfrm>
            <a:off x="7932142" y="281748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Model</a:t>
            </a:r>
            <a:endParaRPr lang="en-US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868823" y="430209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Objects</a:t>
            </a:r>
            <a:endParaRPr lang="en-US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975423" y="3552294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Class</a:t>
            </a:r>
            <a:endParaRPr lang="en-US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789475" y="5089532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Attributes</a:t>
            </a:r>
            <a:endParaRPr lang="en-US" dirty="0">
              <a:solidFill>
                <a:srgbClr val="FF0000"/>
              </a:solidFill>
              <a:latin typeface="Arial Narrow" pitchFamily="34" charset="0"/>
            </a:endParaRPr>
          </a:p>
        </p:txBody>
      </p:sp>
      <p:graphicFrame>
        <p:nvGraphicFramePr>
          <p:cNvPr id="135" name="Diagramm 134"/>
          <p:cNvGraphicFramePr/>
          <p:nvPr>
            <p:extLst>
              <p:ext uri="{D42A27DB-BD31-4B8C-83A1-F6EECF244321}">
                <p14:modId xmlns:p14="http://schemas.microsoft.com/office/powerpoint/2010/main" val="668215676"/>
              </p:ext>
            </p:extLst>
          </p:nvPr>
        </p:nvGraphicFramePr>
        <p:xfrm>
          <a:off x="539552" y="1772816"/>
          <a:ext cx="7056784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6" name="Textfeld 135"/>
          <p:cNvSpPr txBox="1"/>
          <p:nvPr/>
        </p:nvSpPr>
        <p:spPr>
          <a:xfrm>
            <a:off x="3131840" y="5717786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Figure: Model Hierarchy</a:t>
            </a:r>
            <a:endParaRPr lang="en-US" sz="1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5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n-US" dirty="0" smtClean="0"/>
              <a:t>Pseudo Code: Iterative </a:t>
            </a:r>
            <a:r>
              <a:rPr lang="en-US" sz="2400" dirty="0" smtClean="0"/>
              <a:t>Breadth-first </a:t>
            </a:r>
            <a:r>
              <a:rPr lang="en-US" dirty="0" smtClean="0"/>
              <a:t>Model Parsing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latin typeface="Calibri Light" panose="020F0302020204030204" pitchFamily="34" charset="0"/>
              </a:rPr>
              <a:t>SELECT Model</a:t>
            </a:r>
          </a:p>
          <a:p>
            <a:pPr marL="0" indent="0">
              <a:buNone/>
            </a:pPr>
            <a:r>
              <a:rPr lang="en-US" sz="2200" dirty="0">
                <a:latin typeface="Calibri Light" panose="020F0302020204030204" pitchFamily="34" charset="0"/>
              </a:rPr>
              <a:t>	</a:t>
            </a:r>
            <a:r>
              <a:rPr lang="en-US" sz="2200" dirty="0" smtClean="0">
                <a:latin typeface="Calibri Light" panose="020F0302020204030204" pitchFamily="34" charset="0"/>
              </a:rPr>
              <a:t>GET all visible Classes</a:t>
            </a:r>
          </a:p>
          <a:p>
            <a:pPr marL="0" indent="0">
              <a:buNone/>
            </a:pPr>
            <a:r>
              <a:rPr lang="en-US" sz="2200" dirty="0">
                <a:latin typeface="Calibri Light" panose="020F0302020204030204" pitchFamily="34" charset="0"/>
              </a:rPr>
              <a:t>	</a:t>
            </a:r>
            <a:r>
              <a:rPr lang="en-US" sz="2200" dirty="0" smtClean="0">
                <a:latin typeface="Calibri Light" panose="020F0302020204030204" pitchFamily="34" charset="0"/>
              </a:rPr>
              <a:t>FOR each class: GET all objects</a:t>
            </a:r>
          </a:p>
          <a:p>
            <a:pPr marL="0" indent="0">
              <a:buNone/>
            </a:pPr>
            <a:r>
              <a:rPr lang="en-US" sz="2200" dirty="0">
                <a:latin typeface="Calibri Light" panose="020F0302020204030204" pitchFamily="34" charset="0"/>
              </a:rPr>
              <a:t>	</a:t>
            </a:r>
            <a:r>
              <a:rPr lang="en-US" sz="2200" dirty="0" smtClean="0">
                <a:latin typeface="Calibri Light" panose="020F0302020204030204" pitchFamily="34" charset="0"/>
              </a:rPr>
              <a:t>	FOR all objects: GET all Attributes</a:t>
            </a:r>
          </a:p>
          <a:p>
            <a:pPr marL="0" indent="0">
              <a:buNone/>
            </a:pPr>
            <a:r>
              <a:rPr lang="en-US" sz="2200" dirty="0">
                <a:latin typeface="Calibri Light" panose="020F0302020204030204" pitchFamily="34" charset="0"/>
              </a:rPr>
              <a:t>	</a:t>
            </a:r>
            <a:r>
              <a:rPr lang="en-US" sz="2200" dirty="0" smtClean="0">
                <a:latin typeface="Calibri Light" panose="020F0302020204030204" pitchFamily="34" charset="0"/>
              </a:rPr>
              <a:t>		FOR all Attributes:  -GET attribute value</a:t>
            </a:r>
          </a:p>
          <a:p>
            <a:pPr marL="0" indent="0">
              <a:buNone/>
            </a:pPr>
            <a:r>
              <a:rPr lang="en-US" sz="2200" dirty="0">
                <a:latin typeface="Calibri Light" panose="020F0302020204030204" pitchFamily="34" charset="0"/>
              </a:rPr>
              <a:t>	</a:t>
            </a:r>
            <a:r>
              <a:rPr lang="en-US" sz="2200" dirty="0" smtClean="0">
                <a:latin typeface="Calibri Light" panose="020F0302020204030204" pitchFamily="34" charset="0"/>
              </a:rPr>
              <a:t>				  -GET attribute type</a:t>
            </a:r>
            <a:r>
              <a:rPr lang="en-US" sz="2200" dirty="0" smtClean="0"/>
              <a:t>	</a:t>
            </a:r>
          </a:p>
          <a:p>
            <a:pPr lvl="1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07106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 bwMode="auto">
          <a:xfrm>
            <a:off x="107950" y="188913"/>
            <a:ext cx="8928100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GB" altLang="en-US" dirty="0" err="1" smtClean="0"/>
              <a:t>ADOxx</a:t>
            </a:r>
            <a:r>
              <a:rPr lang="en-GB" altLang="en-US" dirty="0" smtClean="0"/>
              <a:t> Functionality on Meta Level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1125538"/>
            <a:ext cx="5184775" cy="518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6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/>
              <a:t>Iterative Tree Traversal and Comparison with </a:t>
            </a:r>
            <a:r>
              <a:rPr lang="en-US" dirty="0" err="1" smtClean="0"/>
              <a:t>AdoScript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Description of the Algorithm</a:t>
            </a:r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7111413"/>
              </p:ext>
            </p:extLst>
          </p:nvPr>
        </p:nvGraphicFramePr>
        <p:xfrm>
          <a:off x="539552" y="1641849"/>
          <a:ext cx="7848872" cy="3875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924207" y="2296069"/>
            <a:ext cx="0" cy="40907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1924207" y="3356992"/>
            <a:ext cx="0" cy="3703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2642737" y="4081737"/>
            <a:ext cx="142520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588534" y="3828511"/>
            <a:ext cx="14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Narrow" pitchFamily="34" charset="0"/>
              </a:rPr>
              <a:t>Query the objects </a:t>
            </a:r>
          </a:p>
          <a:p>
            <a:r>
              <a:rPr lang="en-US" sz="1400" dirty="0" smtClean="0">
                <a:latin typeface="Arial Narrow" pitchFamily="34" charset="0"/>
              </a:rPr>
              <a:t>in Model B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2699792" y="4450161"/>
            <a:ext cx="1368152" cy="3153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2593077" y="5026225"/>
            <a:ext cx="147486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 rot="20759909">
                <a:off x="2952096" y="4265206"/>
                <a:ext cx="10988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400">
                    <a:latin typeface="Arial Narrow" pitchFamily="34" charset="0"/>
                  </a:defRPr>
                </a:lvl1pPr>
              </a:lstStyle>
              <a:p>
                <a:r>
                  <a:rPr lang="en-US" dirty="0"/>
                  <a:t>[IF 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∃</m:t>
                    </m:r>
                    <m:r>
                      <a:rPr lang="de-DE">
                        <a:latin typeface="Cambria Math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59909">
                <a:off x="2952096" y="4265206"/>
                <a:ext cx="1098827" cy="307777"/>
              </a:xfrm>
              <a:prstGeom prst="rect">
                <a:avLst/>
              </a:prstGeom>
              <a:blipFill rotWithShape="1">
                <a:blip r:embed="rId7"/>
                <a:stretch>
                  <a:fillRect l="-1064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feld 22"/>
          <p:cNvSpPr txBox="1"/>
          <p:nvPr/>
        </p:nvSpPr>
        <p:spPr>
          <a:xfrm>
            <a:off x="2591188" y="4765513"/>
            <a:ext cx="1476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Narrow" pitchFamily="34" charset="0"/>
              </a:rPr>
              <a:t>Query the values in </a:t>
            </a:r>
          </a:p>
          <a:p>
            <a:r>
              <a:rPr lang="en-US" sz="1400" dirty="0" smtClean="0">
                <a:latin typeface="Arial Narrow" pitchFamily="34" charset="0"/>
              </a:rPr>
              <a:t>the corresponding </a:t>
            </a:r>
          </a:p>
          <a:p>
            <a:r>
              <a:rPr lang="en-US" sz="1400" dirty="0" smtClean="0">
                <a:latin typeface="Arial Narrow" pitchFamily="34" charset="0"/>
              </a:rPr>
              <a:t>object attribute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56" name="Gerade Verbindung mit Pfeil 55"/>
          <p:cNvCxnSpPr/>
          <p:nvPr/>
        </p:nvCxnSpPr>
        <p:spPr>
          <a:xfrm>
            <a:off x="5580112" y="4162652"/>
            <a:ext cx="100811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/>
          <p:nvPr/>
        </p:nvCxnSpPr>
        <p:spPr>
          <a:xfrm>
            <a:off x="5580112" y="5134845"/>
            <a:ext cx="10801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feld 63"/>
              <p:cNvSpPr txBox="1"/>
              <p:nvPr/>
            </p:nvSpPr>
            <p:spPr>
              <a:xfrm>
                <a:off x="5724128" y="3854875"/>
                <a:ext cx="9361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Arial Narrow" pitchFamily="34" charset="0"/>
                  </a:rPr>
                  <a:t>[IF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/>
                        <a:ea typeface="Cambria Math"/>
                      </a:rPr>
                      <m:t>∄</m:t>
                    </m:r>
                  </m:oMath>
                </a14:m>
                <a:r>
                  <a:rPr lang="en-US" sz="1400" dirty="0" smtClean="0">
                    <a:latin typeface="Arial Narrow" pitchFamily="34" charset="0"/>
                  </a:rPr>
                  <a:t>]</a:t>
                </a:r>
                <a:endParaRPr lang="en-US" sz="1400" dirty="0">
                  <a:latin typeface="Arial Narrow" pitchFamily="34" charset="0"/>
                </a:endParaRPr>
              </a:p>
            </p:txBody>
          </p:sp>
        </mc:Choice>
        <mc:Fallback xmlns="">
          <p:sp>
            <p:nvSpPr>
              <p:cNvPr id="64" name="Textfeld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3854875"/>
                <a:ext cx="936104" cy="307777"/>
              </a:xfrm>
              <a:prstGeom prst="rect">
                <a:avLst/>
              </a:prstGeom>
              <a:blipFill rotWithShape="1">
                <a:blip r:embed="rId8"/>
                <a:stretch>
                  <a:fillRect l="-1948" t="-1961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feld 68"/>
              <p:cNvSpPr txBox="1"/>
              <p:nvPr/>
            </p:nvSpPr>
            <p:spPr>
              <a:xfrm>
                <a:off x="5580112" y="4834713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Arial Narrow" pitchFamily="34" charset="0"/>
                  </a:rPr>
                  <a:t>[IF val1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400" dirty="0" smtClean="0">
                    <a:latin typeface="Arial Narrow" pitchFamily="34" charset="0"/>
                  </a:rPr>
                  <a:t>val2]</a:t>
                </a:r>
                <a:endParaRPr lang="en-US" sz="1400" dirty="0">
                  <a:latin typeface="Arial Narrow" pitchFamily="34" charset="0"/>
                </a:endParaRPr>
              </a:p>
            </p:txBody>
          </p:sp>
        </mc:Choice>
        <mc:Fallback xmlns="">
          <p:sp>
            <p:nvSpPr>
              <p:cNvPr id="69" name="Textfeld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834713"/>
                <a:ext cx="1224136" cy="307777"/>
              </a:xfrm>
              <a:prstGeom prst="rect">
                <a:avLst/>
              </a:prstGeom>
              <a:blipFill rotWithShape="1">
                <a:blip r:embed="rId9"/>
                <a:stretch>
                  <a:fillRect l="-995" t="-1961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56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hteck 9"/>
          <p:cNvSpPr>
            <a:spLocks noChangeArrowheads="1"/>
          </p:cNvSpPr>
          <p:nvPr/>
        </p:nvSpPr>
        <p:spPr bwMode="auto">
          <a:xfrm>
            <a:off x="7051115" y="1316926"/>
            <a:ext cx="1225550" cy="576262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b="1">
                <a:solidFill>
                  <a:schemeClr val="bg1"/>
                </a:solidFill>
                <a:latin typeface="Arial Narrow" pitchFamily="34" charset="0"/>
              </a:rPr>
              <a:t>Database</a:t>
            </a:r>
          </a:p>
        </p:txBody>
      </p:sp>
      <p:cxnSp>
        <p:nvCxnSpPr>
          <p:cNvPr id="12" name="Gerade Verbindung 11"/>
          <p:cNvCxnSpPr>
            <a:stCxn id="15364" idx="2"/>
          </p:cNvCxnSpPr>
          <p:nvPr/>
        </p:nvCxnSpPr>
        <p:spPr>
          <a:xfrm>
            <a:off x="7663890" y="1893188"/>
            <a:ext cx="3175" cy="366871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7" name="Rechteck 25"/>
          <p:cNvSpPr>
            <a:spLocks noChangeArrowheads="1"/>
          </p:cNvSpPr>
          <p:nvPr/>
        </p:nvSpPr>
        <p:spPr bwMode="auto">
          <a:xfrm>
            <a:off x="1229286" y="1327665"/>
            <a:ext cx="1128432" cy="576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altLang="en-US" sz="1400" b="1" dirty="0">
                <a:solidFill>
                  <a:schemeClr val="tx1"/>
                </a:solidFill>
                <a:latin typeface="Arial Narrow" pitchFamily="34" charset="0"/>
                <a:cs typeface="Arial" charset="0"/>
              </a:rPr>
              <a:t>User-Interface</a:t>
            </a:r>
          </a:p>
        </p:txBody>
      </p:sp>
      <p:cxnSp>
        <p:nvCxnSpPr>
          <p:cNvPr id="27" name="Gerade Verbindung 26"/>
          <p:cNvCxnSpPr>
            <a:stCxn id="15367" idx="2"/>
          </p:cNvCxnSpPr>
          <p:nvPr/>
        </p:nvCxnSpPr>
        <p:spPr>
          <a:xfrm>
            <a:off x="1793502" y="1903927"/>
            <a:ext cx="0" cy="378413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7"/>
          <p:cNvSpPr/>
          <p:nvPr/>
        </p:nvSpPr>
        <p:spPr>
          <a:xfrm>
            <a:off x="201613" y="1322529"/>
            <a:ext cx="920750" cy="576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1400" b="1" smtClean="0">
                <a:latin typeface="Arial Narrow" pitchFamily="34" charset="0"/>
              </a:rPr>
              <a:t>ADOxx:</a:t>
            </a:r>
          </a:p>
          <a:p>
            <a:pPr algn="ctr" eaLnBrk="1" hangingPunct="1">
              <a:defRPr/>
            </a:pPr>
            <a:r>
              <a:rPr lang="en-GB" altLang="en-US" sz="1400" b="1" smtClean="0">
                <a:latin typeface="Arial Narrow" pitchFamily="34" charset="0"/>
              </a:rPr>
              <a:t>Menubar</a:t>
            </a:r>
          </a:p>
        </p:txBody>
      </p:sp>
      <p:cxnSp>
        <p:nvCxnSpPr>
          <p:cNvPr id="15" name="Gerade Verbindung 11"/>
          <p:cNvCxnSpPr>
            <a:stCxn id="14" idx="2"/>
          </p:cNvCxnSpPr>
          <p:nvPr/>
        </p:nvCxnSpPr>
        <p:spPr>
          <a:xfrm>
            <a:off x="661988" y="1898791"/>
            <a:ext cx="46037" cy="3789269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686547" y="2192244"/>
            <a:ext cx="258136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631148" y="1934146"/>
            <a:ext cx="982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Trigger</a:t>
            </a:r>
            <a:endParaRPr lang="en-US" sz="1400" dirty="0">
              <a:latin typeface="Arial Narrow" pitchFamily="34" charset="0"/>
            </a:endParaRPr>
          </a:p>
        </p:txBody>
      </p:sp>
      <p:sp>
        <p:nvSpPr>
          <p:cNvPr id="35" name="Rechteck 7"/>
          <p:cNvSpPr>
            <a:spLocks noChangeArrowheads="1"/>
          </p:cNvSpPr>
          <p:nvPr/>
        </p:nvSpPr>
        <p:spPr bwMode="auto">
          <a:xfrm>
            <a:off x="2447365" y="1307306"/>
            <a:ext cx="1681255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en-US" b="1" dirty="0" err="1">
                <a:solidFill>
                  <a:schemeClr val="bg1"/>
                </a:solidFill>
                <a:latin typeface="Arial Narrow" pitchFamily="34" charset="0"/>
              </a:rPr>
              <a:t>ADOScript</a:t>
            </a:r>
            <a:r>
              <a:rPr lang="en-GB" altLang="en-US" b="1" dirty="0">
                <a:solidFill>
                  <a:schemeClr val="bg1"/>
                </a:solidFill>
                <a:latin typeface="Arial Narrow" pitchFamily="34" charset="0"/>
              </a:rPr>
              <a:t>:</a:t>
            </a:r>
          </a:p>
          <a:p>
            <a:pPr algn="ctr"/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Compare Models</a:t>
            </a:r>
            <a:endParaRPr lang="en-GB" alt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cxnSp>
        <p:nvCxnSpPr>
          <p:cNvPr id="36" name="Gerade Verbindung 35"/>
          <p:cNvCxnSpPr>
            <a:stCxn id="35" idx="2"/>
          </p:cNvCxnSpPr>
          <p:nvPr/>
        </p:nvCxnSpPr>
        <p:spPr>
          <a:xfrm flipH="1">
            <a:off x="3267916" y="1883569"/>
            <a:ext cx="20077" cy="380449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 flipH="1">
            <a:off x="1825160" y="2446832"/>
            <a:ext cx="144275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hteck 7"/>
          <p:cNvSpPr>
            <a:spLocks noChangeArrowheads="1"/>
          </p:cNvSpPr>
          <p:nvPr/>
        </p:nvSpPr>
        <p:spPr bwMode="auto">
          <a:xfrm>
            <a:off x="4235449" y="1307306"/>
            <a:ext cx="1258421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en-US" b="1" dirty="0" err="1">
                <a:solidFill>
                  <a:schemeClr val="bg1"/>
                </a:solidFill>
                <a:latin typeface="Arial Narrow" pitchFamily="34" charset="0"/>
              </a:rPr>
              <a:t>ADOScript</a:t>
            </a:r>
            <a:r>
              <a:rPr lang="en-GB" altLang="en-US" b="1" dirty="0">
                <a:solidFill>
                  <a:schemeClr val="bg1"/>
                </a:solidFill>
                <a:latin typeface="Arial Narrow" pitchFamily="34" charset="0"/>
              </a:rPr>
              <a:t>:</a:t>
            </a:r>
          </a:p>
          <a:p>
            <a:pPr algn="ctr"/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Core</a:t>
            </a:r>
            <a:endParaRPr lang="en-GB" alt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cxnSp>
        <p:nvCxnSpPr>
          <p:cNvPr id="49" name="Gerade Verbindung 48"/>
          <p:cNvCxnSpPr>
            <a:stCxn id="47" idx="2"/>
          </p:cNvCxnSpPr>
          <p:nvPr/>
        </p:nvCxnSpPr>
        <p:spPr>
          <a:xfrm>
            <a:off x="4864660" y="1883569"/>
            <a:ext cx="1" cy="380449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eck 7"/>
          <p:cNvSpPr>
            <a:spLocks noChangeArrowheads="1"/>
          </p:cNvSpPr>
          <p:nvPr/>
        </p:nvSpPr>
        <p:spPr bwMode="auto">
          <a:xfrm>
            <a:off x="5603594" y="1307306"/>
            <a:ext cx="1317158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en-US" b="1" dirty="0" err="1">
                <a:solidFill>
                  <a:schemeClr val="bg1"/>
                </a:solidFill>
                <a:latin typeface="Arial Narrow" pitchFamily="34" charset="0"/>
              </a:rPr>
              <a:t>ADOScript</a:t>
            </a:r>
            <a:r>
              <a:rPr lang="en-GB" altLang="en-US" b="1" dirty="0">
                <a:solidFill>
                  <a:schemeClr val="bg1"/>
                </a:solidFill>
                <a:latin typeface="Arial Narrow" pitchFamily="34" charset="0"/>
              </a:rPr>
              <a:t>:</a:t>
            </a:r>
          </a:p>
          <a:p>
            <a:pPr algn="ctr"/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AQL</a:t>
            </a:r>
            <a:endParaRPr lang="en-GB" alt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cxnSp>
        <p:nvCxnSpPr>
          <p:cNvPr id="51" name="Gerade Verbindung 50"/>
          <p:cNvCxnSpPr>
            <a:stCxn id="50" idx="2"/>
          </p:cNvCxnSpPr>
          <p:nvPr/>
        </p:nvCxnSpPr>
        <p:spPr>
          <a:xfrm>
            <a:off x="6262173" y="1883569"/>
            <a:ext cx="0" cy="380449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/>
          <p:cNvSpPr txBox="1"/>
          <p:nvPr/>
        </p:nvSpPr>
        <p:spPr>
          <a:xfrm>
            <a:off x="1956149" y="2215999"/>
            <a:ext cx="1311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Select 2 Models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61" name="Gerade Verbindung mit Pfeil 60"/>
          <p:cNvCxnSpPr/>
          <p:nvPr/>
        </p:nvCxnSpPr>
        <p:spPr>
          <a:xfrm>
            <a:off x="1825160" y="2765985"/>
            <a:ext cx="144275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/>
          <p:cNvSpPr txBox="1"/>
          <p:nvPr/>
        </p:nvSpPr>
        <p:spPr>
          <a:xfrm>
            <a:off x="1791482" y="2516690"/>
            <a:ext cx="1311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Get Selected (A, B)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64" name="Gerade Verbindung mit Pfeil 63"/>
          <p:cNvCxnSpPr/>
          <p:nvPr/>
        </p:nvCxnSpPr>
        <p:spPr>
          <a:xfrm>
            <a:off x="3287993" y="2765985"/>
            <a:ext cx="1576666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uppieren 54"/>
          <p:cNvGrpSpPr/>
          <p:nvPr/>
        </p:nvGrpSpPr>
        <p:grpSpPr>
          <a:xfrm>
            <a:off x="4864661" y="2774417"/>
            <a:ext cx="2799229" cy="0"/>
            <a:chOff x="4864661" y="2774417"/>
            <a:chExt cx="2799229" cy="0"/>
          </a:xfrm>
        </p:grpSpPr>
        <p:cxnSp>
          <p:nvCxnSpPr>
            <p:cNvPr id="66" name="Gerade Verbindung mit Pfeil 65"/>
            <p:cNvCxnSpPr/>
            <p:nvPr/>
          </p:nvCxnSpPr>
          <p:spPr>
            <a:xfrm flipH="1">
              <a:off x="4864661" y="2774417"/>
              <a:ext cx="279922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mit Pfeil 67"/>
            <p:cNvCxnSpPr/>
            <p:nvPr/>
          </p:nvCxnSpPr>
          <p:spPr>
            <a:xfrm>
              <a:off x="6087224" y="2774417"/>
              <a:ext cx="157666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feld 68"/>
          <p:cNvSpPr txBox="1"/>
          <p:nvPr/>
        </p:nvSpPr>
        <p:spPr>
          <a:xfrm>
            <a:off x="3287993" y="2543584"/>
            <a:ext cx="1311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Get visible classes of Model A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70" name="Gerade Verbindung mit Pfeil 69"/>
          <p:cNvCxnSpPr/>
          <p:nvPr/>
        </p:nvCxnSpPr>
        <p:spPr>
          <a:xfrm>
            <a:off x="3300262" y="3236082"/>
            <a:ext cx="1576666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/>
          <p:cNvSpPr txBox="1"/>
          <p:nvPr/>
        </p:nvSpPr>
        <p:spPr>
          <a:xfrm>
            <a:off x="3267915" y="3005249"/>
            <a:ext cx="1311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Get all objects for each class</a:t>
            </a:r>
            <a:endParaRPr lang="en-US" sz="1400" dirty="0">
              <a:latin typeface="Arial Narrow" pitchFamily="34" charset="0"/>
            </a:endParaRPr>
          </a:p>
        </p:txBody>
      </p:sp>
      <p:grpSp>
        <p:nvGrpSpPr>
          <p:cNvPr id="73" name="Gruppieren 72"/>
          <p:cNvGrpSpPr/>
          <p:nvPr/>
        </p:nvGrpSpPr>
        <p:grpSpPr>
          <a:xfrm>
            <a:off x="4880103" y="3231439"/>
            <a:ext cx="2799229" cy="0"/>
            <a:chOff x="4864661" y="2774417"/>
            <a:chExt cx="2799229" cy="0"/>
          </a:xfrm>
        </p:grpSpPr>
        <p:cxnSp>
          <p:nvCxnSpPr>
            <p:cNvPr id="74" name="Gerade Verbindung mit Pfeil 73"/>
            <p:cNvCxnSpPr/>
            <p:nvPr/>
          </p:nvCxnSpPr>
          <p:spPr>
            <a:xfrm flipH="1">
              <a:off x="4864661" y="2774417"/>
              <a:ext cx="279922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mit Pfeil 74"/>
            <p:cNvCxnSpPr/>
            <p:nvPr/>
          </p:nvCxnSpPr>
          <p:spPr>
            <a:xfrm>
              <a:off x="6087224" y="2774417"/>
              <a:ext cx="157666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pieren 77"/>
          <p:cNvGrpSpPr/>
          <p:nvPr/>
        </p:nvGrpSpPr>
        <p:grpSpPr>
          <a:xfrm>
            <a:off x="6264275" y="3705621"/>
            <a:ext cx="1415057" cy="149692"/>
            <a:chOff x="4864661" y="2774417"/>
            <a:chExt cx="2799229" cy="0"/>
          </a:xfrm>
        </p:grpSpPr>
        <p:cxnSp>
          <p:nvCxnSpPr>
            <p:cNvPr id="79" name="Gerade Verbindung mit Pfeil 78"/>
            <p:cNvCxnSpPr/>
            <p:nvPr/>
          </p:nvCxnSpPr>
          <p:spPr>
            <a:xfrm flipH="1">
              <a:off x="4864661" y="2774417"/>
              <a:ext cx="279922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mit Pfeil 79"/>
            <p:cNvCxnSpPr/>
            <p:nvPr/>
          </p:nvCxnSpPr>
          <p:spPr>
            <a:xfrm>
              <a:off x="6087224" y="2774417"/>
              <a:ext cx="157666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feld 80"/>
          <p:cNvSpPr txBox="1"/>
          <p:nvPr/>
        </p:nvSpPr>
        <p:spPr>
          <a:xfrm>
            <a:off x="3321822" y="3464485"/>
            <a:ext cx="13117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Query each object in model B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83" name="Gerade Verbindung mit Pfeil 82"/>
          <p:cNvCxnSpPr/>
          <p:nvPr/>
        </p:nvCxnSpPr>
        <p:spPr>
          <a:xfrm>
            <a:off x="3294986" y="4489550"/>
            <a:ext cx="156038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uppieren 83"/>
          <p:cNvGrpSpPr/>
          <p:nvPr/>
        </p:nvGrpSpPr>
        <p:grpSpPr>
          <a:xfrm>
            <a:off x="4880104" y="4489550"/>
            <a:ext cx="2776082" cy="69950"/>
            <a:chOff x="4864661" y="2774417"/>
            <a:chExt cx="2799229" cy="0"/>
          </a:xfrm>
        </p:grpSpPr>
        <p:cxnSp>
          <p:nvCxnSpPr>
            <p:cNvPr id="85" name="Gerade Verbindung mit Pfeil 84"/>
            <p:cNvCxnSpPr/>
            <p:nvPr/>
          </p:nvCxnSpPr>
          <p:spPr>
            <a:xfrm flipH="1">
              <a:off x="4864661" y="2774417"/>
              <a:ext cx="279922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mit Pfeil 85"/>
            <p:cNvCxnSpPr/>
            <p:nvPr/>
          </p:nvCxnSpPr>
          <p:spPr>
            <a:xfrm>
              <a:off x="6087224" y="2774417"/>
              <a:ext cx="157666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feld 86"/>
          <p:cNvSpPr txBox="1"/>
          <p:nvPr/>
        </p:nvSpPr>
        <p:spPr>
          <a:xfrm>
            <a:off x="3267915" y="4258717"/>
            <a:ext cx="1504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Get attribute values for each attribute in A</a:t>
            </a:r>
            <a:endParaRPr lang="en-US" sz="1400" dirty="0">
              <a:latin typeface="Arial Narrow" pitchFamily="34" charset="0"/>
            </a:endParaRPr>
          </a:p>
        </p:txBody>
      </p:sp>
      <p:sp>
        <p:nvSpPr>
          <p:cNvPr id="89" name="Textfeld 88"/>
          <p:cNvSpPr txBox="1"/>
          <p:nvPr/>
        </p:nvSpPr>
        <p:spPr>
          <a:xfrm>
            <a:off x="3725292" y="3854900"/>
            <a:ext cx="1311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Get all attributes </a:t>
            </a:r>
          </a:p>
          <a:p>
            <a:r>
              <a:rPr lang="en-US" sz="1200" dirty="0" smtClean="0">
                <a:latin typeface="Arial Narrow" pitchFamily="34" charset="0"/>
              </a:rPr>
              <a:t>for each object</a:t>
            </a:r>
            <a:endParaRPr lang="en-US" sz="1400" dirty="0">
              <a:latin typeface="Arial Narrow" pitchFamily="34" charset="0"/>
            </a:endParaRPr>
          </a:p>
        </p:txBody>
      </p:sp>
      <p:grpSp>
        <p:nvGrpSpPr>
          <p:cNvPr id="90" name="Gruppieren 89"/>
          <p:cNvGrpSpPr/>
          <p:nvPr/>
        </p:nvGrpSpPr>
        <p:grpSpPr>
          <a:xfrm>
            <a:off x="4856956" y="4081090"/>
            <a:ext cx="2799229" cy="0"/>
            <a:chOff x="4864661" y="2774417"/>
            <a:chExt cx="2799229" cy="0"/>
          </a:xfrm>
        </p:grpSpPr>
        <p:cxnSp>
          <p:nvCxnSpPr>
            <p:cNvPr id="91" name="Gerade Verbindung mit Pfeil 90"/>
            <p:cNvCxnSpPr/>
            <p:nvPr/>
          </p:nvCxnSpPr>
          <p:spPr>
            <a:xfrm flipH="1">
              <a:off x="4864661" y="2774417"/>
              <a:ext cx="279922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 Verbindung mit Pfeil 91"/>
            <p:cNvCxnSpPr/>
            <p:nvPr/>
          </p:nvCxnSpPr>
          <p:spPr>
            <a:xfrm>
              <a:off x="6087224" y="2774417"/>
              <a:ext cx="157666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6" name="Gerade Verbindung mit Pfeil 75"/>
          <p:cNvCxnSpPr/>
          <p:nvPr/>
        </p:nvCxnSpPr>
        <p:spPr>
          <a:xfrm>
            <a:off x="3282718" y="3705621"/>
            <a:ext cx="297945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mit Pfeil 94"/>
          <p:cNvCxnSpPr/>
          <p:nvPr/>
        </p:nvCxnSpPr>
        <p:spPr>
          <a:xfrm flipH="1">
            <a:off x="1775444" y="4085733"/>
            <a:ext cx="144275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hteck 58"/>
              <p:cNvSpPr/>
              <p:nvPr/>
            </p:nvSpPr>
            <p:spPr>
              <a:xfrm>
                <a:off x="2776306" y="3827667"/>
                <a:ext cx="49564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[IF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/>
                        <a:ea typeface="Cambria Math"/>
                      </a:rPr>
                      <m:t>∄</m:t>
                    </m:r>
                  </m:oMath>
                </a14:m>
                <a:r>
                  <a:rPr lang="en-US" sz="1200" dirty="0" smtClean="0">
                    <a:latin typeface="Arial Narrow" pitchFamily="34" charset="0"/>
                  </a:rPr>
                  <a:t>]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mc:Choice>
        <mc:Fallback xmlns="">
          <p:sp>
            <p:nvSpPr>
              <p:cNvPr id="59" name="Rechteck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306" y="3827667"/>
                <a:ext cx="495649" cy="276999"/>
              </a:xfrm>
              <a:prstGeom prst="rect">
                <a:avLst/>
              </a:prstGeom>
              <a:blipFill rotWithShape="1">
                <a:blip r:embed="rId2"/>
                <a:stretch>
                  <a:fillRect t="-2222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Textfeld 96"/>
          <p:cNvSpPr txBox="1"/>
          <p:nvPr/>
        </p:nvSpPr>
        <p:spPr>
          <a:xfrm>
            <a:off x="1892676" y="3841492"/>
            <a:ext cx="883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Save</a:t>
            </a:r>
            <a:endParaRPr lang="en-US" sz="1400" dirty="0">
              <a:latin typeface="Arial Narrow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feld 97"/>
              <p:cNvSpPr txBox="1"/>
              <p:nvPr/>
            </p:nvSpPr>
            <p:spPr>
              <a:xfrm>
                <a:off x="3271955" y="3833394"/>
                <a:ext cx="5878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[IF </a:t>
                </a:r>
                <a14:m>
                  <m:oMath xmlns:m="http://schemas.openxmlformats.org/officeDocument/2006/math">
                    <m:r>
                      <a:rPr lang="en-US" sz="1200">
                        <a:latin typeface="Cambria Math"/>
                      </a:rPr>
                      <m:t>∃</m:t>
                    </m:r>
                    <m:r>
                      <a:rPr lang="de-DE" sz="1200">
                        <a:latin typeface="Cambria Math"/>
                      </a:rPr>
                      <m:t>]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98" name="Textfeld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955" y="3833394"/>
                <a:ext cx="587807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042" t="-2222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Gerade Verbindung mit Pfeil 87"/>
          <p:cNvCxnSpPr/>
          <p:nvPr/>
        </p:nvCxnSpPr>
        <p:spPr>
          <a:xfrm>
            <a:off x="3321822" y="4085733"/>
            <a:ext cx="153354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uppieren 99"/>
          <p:cNvGrpSpPr/>
          <p:nvPr/>
        </p:nvGrpSpPr>
        <p:grpSpPr>
          <a:xfrm>
            <a:off x="6253512" y="4937821"/>
            <a:ext cx="1415057" cy="149692"/>
            <a:chOff x="4864661" y="2774417"/>
            <a:chExt cx="2799229" cy="0"/>
          </a:xfrm>
        </p:grpSpPr>
        <p:cxnSp>
          <p:nvCxnSpPr>
            <p:cNvPr id="101" name="Gerade Verbindung mit Pfeil 100"/>
            <p:cNvCxnSpPr/>
            <p:nvPr/>
          </p:nvCxnSpPr>
          <p:spPr>
            <a:xfrm flipH="1">
              <a:off x="4864661" y="2774417"/>
              <a:ext cx="279922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 Verbindung mit Pfeil 101"/>
            <p:cNvCxnSpPr/>
            <p:nvPr/>
          </p:nvCxnSpPr>
          <p:spPr>
            <a:xfrm>
              <a:off x="6087224" y="2774417"/>
              <a:ext cx="157666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feld 102"/>
          <p:cNvSpPr txBox="1"/>
          <p:nvPr/>
        </p:nvSpPr>
        <p:spPr>
          <a:xfrm>
            <a:off x="3311059" y="4696685"/>
            <a:ext cx="1725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Query every value with the corresponding attribute in B</a:t>
            </a:r>
            <a:endParaRPr lang="en-US" sz="1400" dirty="0">
              <a:latin typeface="Arial Narrow" pitchFamily="34" charset="0"/>
            </a:endParaRPr>
          </a:p>
        </p:txBody>
      </p:sp>
      <p:cxnSp>
        <p:nvCxnSpPr>
          <p:cNvPr id="104" name="Gerade Verbindung mit Pfeil 103"/>
          <p:cNvCxnSpPr/>
          <p:nvPr/>
        </p:nvCxnSpPr>
        <p:spPr>
          <a:xfrm>
            <a:off x="3271955" y="4937821"/>
            <a:ext cx="297945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mit Pfeil 104"/>
          <p:cNvCxnSpPr/>
          <p:nvPr/>
        </p:nvCxnSpPr>
        <p:spPr>
          <a:xfrm flipH="1">
            <a:off x="1793243" y="4964623"/>
            <a:ext cx="144275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hteck 105"/>
              <p:cNvSpPr/>
              <p:nvPr/>
            </p:nvSpPr>
            <p:spPr>
              <a:xfrm>
                <a:off x="2334491" y="4696685"/>
                <a:ext cx="9605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[IF output =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200" dirty="0" smtClean="0">
                    <a:latin typeface="Arial Narrow" pitchFamily="34" charset="0"/>
                  </a:rPr>
                  <a:t>]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mc:Choice>
        <mc:Fallback xmlns="">
          <p:sp>
            <p:nvSpPr>
              <p:cNvPr id="106" name="Rechteck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491" y="4696685"/>
                <a:ext cx="960519" cy="276999"/>
              </a:xfrm>
              <a:prstGeom prst="rect">
                <a:avLst/>
              </a:prstGeom>
              <a:blipFill rotWithShape="1">
                <a:blip r:embed="rId4"/>
                <a:stretch>
                  <a:fillRect l="-633" t="-2174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feld 106"/>
          <p:cNvSpPr txBox="1"/>
          <p:nvPr/>
        </p:nvSpPr>
        <p:spPr>
          <a:xfrm>
            <a:off x="1910475" y="4720382"/>
            <a:ext cx="883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Narrow" pitchFamily="34" charset="0"/>
              </a:rPr>
              <a:t>Save</a:t>
            </a:r>
            <a:endParaRPr lang="en-US" sz="1400" dirty="0">
              <a:latin typeface="Arial Narrow" pitchFamily="34" charset="0"/>
            </a:endParaRPr>
          </a:p>
        </p:txBody>
      </p:sp>
      <p:sp>
        <p:nvSpPr>
          <p:cNvPr id="109" name="Titel 1"/>
          <p:cNvSpPr txBox="1">
            <a:spLocks/>
          </p:cNvSpPr>
          <p:nvPr/>
        </p:nvSpPr>
        <p:spPr bwMode="auto">
          <a:xfrm>
            <a:off x="215900" y="232663"/>
            <a:ext cx="89281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de-AT" sz="2500" b="1" kern="1200" dirty="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5pPr>
            <a:lvl6pPr marL="492244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6pPr>
            <a:lvl7pPr marL="984489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7pPr>
            <a:lvl8pPr marL="1476733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8pPr>
            <a:lvl9pPr marL="1968977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lang="en-US" altLang="en-US" smtClean="0"/>
              <a:t>ADOxx Realisation Approach</a:t>
            </a:r>
          </a:p>
        </p:txBody>
      </p:sp>
    </p:spTree>
    <p:extLst>
      <p:ext uri="{BB962C8B-B14F-4D97-AF65-F5344CB8AC3E}">
        <p14:creationId xmlns:p14="http://schemas.microsoft.com/office/powerpoint/2010/main" val="20146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Ellipse 60"/>
          <p:cNvSpPr/>
          <p:nvPr/>
        </p:nvSpPr>
        <p:spPr>
          <a:xfrm flipV="1">
            <a:off x="5003800" y="4192588"/>
            <a:ext cx="103188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52" name="Ellipse 51"/>
          <p:cNvSpPr/>
          <p:nvPr/>
        </p:nvSpPr>
        <p:spPr>
          <a:xfrm flipV="1">
            <a:off x="3965575" y="4840288"/>
            <a:ext cx="101600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57" name="Ellipse 56"/>
          <p:cNvSpPr/>
          <p:nvPr/>
        </p:nvSpPr>
        <p:spPr>
          <a:xfrm flipV="1">
            <a:off x="3492500" y="4479925"/>
            <a:ext cx="101600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58" name="Ellipse 57"/>
          <p:cNvSpPr/>
          <p:nvPr/>
        </p:nvSpPr>
        <p:spPr>
          <a:xfrm flipV="1">
            <a:off x="4572000" y="4840288"/>
            <a:ext cx="101600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59" name="Ellipse 58"/>
          <p:cNvSpPr/>
          <p:nvPr/>
        </p:nvSpPr>
        <p:spPr>
          <a:xfrm flipV="1">
            <a:off x="5549900" y="4551363"/>
            <a:ext cx="101600" cy="7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0" name="Ellipse 59"/>
          <p:cNvSpPr/>
          <p:nvPr/>
        </p:nvSpPr>
        <p:spPr>
          <a:xfrm flipV="1">
            <a:off x="3708400" y="3832225"/>
            <a:ext cx="101600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6392" name="Titel 1"/>
          <p:cNvSpPr>
            <a:spLocks noGrp="1"/>
          </p:cNvSpPr>
          <p:nvPr>
            <p:ph type="title"/>
          </p:nvPr>
        </p:nvSpPr>
        <p:spPr bwMode="auto">
          <a:xfrm>
            <a:off x="107950" y="188913"/>
            <a:ext cx="8928100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altLang="en-US" smtClean="0"/>
              <a:t>Mapping ADOxx Functionality</a:t>
            </a:r>
          </a:p>
        </p:txBody>
      </p:sp>
      <p:pic>
        <p:nvPicPr>
          <p:cNvPr id="1639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2895600"/>
            <a:ext cx="3351213" cy="3352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Rechteck 4"/>
          <p:cNvSpPr>
            <a:spLocks noChangeArrowheads="1"/>
          </p:cNvSpPr>
          <p:nvPr/>
        </p:nvSpPr>
        <p:spPr bwMode="auto">
          <a:xfrm>
            <a:off x="2724710" y="981075"/>
            <a:ext cx="2830513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000" b="1" dirty="0" err="1" smtClean="0">
                <a:solidFill>
                  <a:schemeClr val="bg1"/>
                </a:solidFill>
                <a:latin typeface="Arial Narrow" pitchFamily="34" charset="0"/>
              </a:rPr>
              <a:t>AdoScript</a:t>
            </a:r>
            <a:endParaRPr lang="en-GB" altLang="en-US" sz="20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1" hangingPunct="1"/>
            <a:r>
              <a:rPr lang="en-GB" altLang="en-US" sz="2000" b="1" dirty="0" smtClean="0">
                <a:solidFill>
                  <a:schemeClr val="bg1"/>
                </a:solidFill>
                <a:latin typeface="Arial Narrow" pitchFamily="34" charset="0"/>
              </a:rPr>
              <a:t>Compare models</a:t>
            </a:r>
            <a:endParaRPr lang="en-GB" altLang="en-US" sz="2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6395" name="Rechteck 5"/>
          <p:cNvSpPr>
            <a:spLocks noChangeArrowheads="1"/>
          </p:cNvSpPr>
          <p:nvPr/>
        </p:nvSpPr>
        <p:spPr bwMode="auto">
          <a:xfrm>
            <a:off x="5854047" y="984251"/>
            <a:ext cx="2759075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000" b="1">
                <a:solidFill>
                  <a:schemeClr val="bg1"/>
                </a:solidFill>
                <a:latin typeface="Arial Narrow" pitchFamily="34" charset="0"/>
              </a:rPr>
              <a:t>Database</a:t>
            </a:r>
          </a:p>
        </p:txBody>
      </p:sp>
      <p:sp>
        <p:nvSpPr>
          <p:cNvPr id="16396" name="Rechteck 6"/>
          <p:cNvSpPr>
            <a:spLocks noChangeArrowheads="1"/>
          </p:cNvSpPr>
          <p:nvPr/>
        </p:nvSpPr>
        <p:spPr bwMode="auto">
          <a:xfrm>
            <a:off x="350838" y="984250"/>
            <a:ext cx="2239961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000" b="1">
                <a:solidFill>
                  <a:schemeClr val="bg1"/>
                </a:solidFill>
                <a:latin typeface="Arial Narrow" pitchFamily="34" charset="0"/>
              </a:rPr>
              <a:t>User-Interface</a:t>
            </a:r>
          </a:p>
        </p:txBody>
      </p:sp>
      <p:sp>
        <p:nvSpPr>
          <p:cNvPr id="8" name="Rechteck 7"/>
          <p:cNvSpPr/>
          <p:nvPr/>
        </p:nvSpPr>
        <p:spPr>
          <a:xfrm>
            <a:off x="287338" y="2032000"/>
            <a:ext cx="1038224" cy="576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err="1">
                <a:solidFill>
                  <a:schemeClr val="tx1"/>
                </a:solidFill>
              </a:rPr>
              <a:t>ADOxx</a:t>
            </a:r>
            <a:r>
              <a:rPr lang="en-GB" b="1" dirty="0">
                <a:solidFill>
                  <a:schemeClr val="tx1"/>
                </a:solidFill>
              </a:rPr>
              <a:t>:</a:t>
            </a:r>
          </a:p>
          <a:p>
            <a:pPr algn="ctr">
              <a:defRPr/>
            </a:pPr>
            <a:r>
              <a:rPr lang="en-GB" b="1" dirty="0" err="1" smtClean="0">
                <a:solidFill>
                  <a:schemeClr val="tx1"/>
                </a:solidFill>
              </a:rPr>
              <a:t>Menubar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6398" name="Rechteck 8"/>
          <p:cNvSpPr>
            <a:spLocks noChangeArrowheads="1"/>
          </p:cNvSpPr>
          <p:nvPr/>
        </p:nvSpPr>
        <p:spPr bwMode="auto">
          <a:xfrm>
            <a:off x="1489168" y="2032001"/>
            <a:ext cx="1101631" cy="576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altLang="en-US" b="1" dirty="0" err="1" smtClean="0">
                <a:solidFill>
                  <a:schemeClr val="tx1"/>
                </a:solidFill>
              </a:rPr>
              <a:t>ADOxx</a:t>
            </a:r>
            <a:r>
              <a:rPr lang="en-GB" altLang="en-US" b="1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GB" altLang="en-US" b="1" dirty="0" smtClean="0">
                <a:solidFill>
                  <a:schemeClr val="tx1"/>
                </a:solidFill>
                <a:latin typeface="+mn-lt"/>
                <a:cs typeface="+mn-cs"/>
              </a:rPr>
              <a:t>Notebook</a:t>
            </a:r>
            <a:endParaRPr lang="en-GB" altLang="en-US" b="1" dirty="0">
              <a:latin typeface="+mn-lt"/>
              <a:cs typeface="+mn-cs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225925" y="2017065"/>
            <a:ext cx="1425575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b="1" dirty="0" err="1" smtClean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AdoScript</a:t>
            </a:r>
            <a:r>
              <a:rPr lang="en-GB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:</a:t>
            </a:r>
            <a:endParaRPr lang="en-GB" b="1" dirty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/>
            <a:r>
              <a:rPr lang="en-GB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AQL</a:t>
            </a:r>
            <a:endParaRPr lang="en-GB" b="1" dirty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6400" name="Rechteck 10"/>
          <p:cNvSpPr>
            <a:spLocks noChangeArrowheads="1"/>
          </p:cNvSpPr>
          <p:nvPr/>
        </p:nvSpPr>
        <p:spPr bwMode="auto">
          <a:xfrm>
            <a:off x="2747962" y="2020051"/>
            <a:ext cx="1319213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b="1" dirty="0" err="1" smtClean="0">
                <a:solidFill>
                  <a:schemeClr val="bg1"/>
                </a:solidFill>
                <a:latin typeface="Arial Narrow" pitchFamily="34" charset="0"/>
              </a:rPr>
              <a:t>AdoScript</a:t>
            </a:r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:</a:t>
            </a:r>
          </a:p>
          <a:p>
            <a:pPr algn="ctr" eaLnBrk="1" hangingPunct="1"/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Core</a:t>
            </a:r>
            <a:endParaRPr lang="en-GB" alt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6401" name="Rechteck 11"/>
          <p:cNvSpPr>
            <a:spLocks noChangeArrowheads="1"/>
          </p:cNvSpPr>
          <p:nvPr/>
        </p:nvSpPr>
        <p:spPr bwMode="auto">
          <a:xfrm>
            <a:off x="5914373" y="2032002"/>
            <a:ext cx="1319213" cy="576263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b="1" dirty="0" err="1" smtClean="0">
                <a:solidFill>
                  <a:schemeClr val="bg1"/>
                </a:solidFill>
                <a:latin typeface="Arial Narrow" pitchFamily="34" charset="0"/>
              </a:rPr>
              <a:t>AdoScript</a:t>
            </a:r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:</a:t>
            </a:r>
          </a:p>
          <a:p>
            <a:pPr algn="ctr" eaLnBrk="1" hangingPunct="1"/>
            <a:r>
              <a:rPr lang="en-GB" altLang="en-US" b="1" dirty="0" smtClean="0">
                <a:solidFill>
                  <a:schemeClr val="bg1"/>
                </a:solidFill>
                <a:latin typeface="Arial Narrow" pitchFamily="34" charset="0"/>
              </a:rPr>
              <a:t>Core</a:t>
            </a:r>
            <a:endParaRPr lang="en-GB" alt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327808" y="2032000"/>
            <a:ext cx="1319212" cy="576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err="1">
                <a:solidFill>
                  <a:schemeClr val="tx1"/>
                </a:solidFill>
              </a:rPr>
              <a:t>ADOxx</a:t>
            </a:r>
            <a:r>
              <a:rPr lang="en-GB" b="1" dirty="0">
                <a:solidFill>
                  <a:schemeClr val="tx1"/>
                </a:solidFill>
              </a:rPr>
              <a:t>:</a:t>
            </a:r>
          </a:p>
          <a:p>
            <a:pPr algn="ctr">
              <a:defRPr/>
            </a:pPr>
            <a:r>
              <a:rPr lang="en-GB" b="1" dirty="0" smtClean="0">
                <a:solidFill>
                  <a:schemeClr val="tx1"/>
                </a:solidFill>
              </a:rPr>
              <a:t>Database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14" name="Gewinkelte Verbindung 13"/>
          <p:cNvCxnSpPr>
            <a:stCxn id="8" idx="0"/>
            <a:endCxn id="16396" idx="2"/>
          </p:cNvCxnSpPr>
          <p:nvPr/>
        </p:nvCxnSpPr>
        <p:spPr>
          <a:xfrm rot="5400000" flipH="1" flipV="1">
            <a:off x="902891" y="1464073"/>
            <a:ext cx="471487" cy="664369"/>
          </a:xfrm>
          <a:prstGeom prst="bentConnector3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winkelte Verbindung 16"/>
          <p:cNvCxnSpPr>
            <a:stCxn id="16398" idx="0"/>
            <a:endCxn id="16396" idx="2"/>
          </p:cNvCxnSpPr>
          <p:nvPr/>
        </p:nvCxnSpPr>
        <p:spPr>
          <a:xfrm rot="16200000" flipV="1">
            <a:off x="1519658" y="1511674"/>
            <a:ext cx="471488" cy="569165"/>
          </a:xfrm>
          <a:prstGeom prst="bentConnector3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winkelte Verbindung 23"/>
          <p:cNvCxnSpPr>
            <a:stCxn id="10" idx="0"/>
            <a:endCxn id="16394" idx="2"/>
          </p:cNvCxnSpPr>
          <p:nvPr/>
        </p:nvCxnSpPr>
        <p:spPr>
          <a:xfrm rot="16200000" flipV="1">
            <a:off x="4309477" y="1387829"/>
            <a:ext cx="459727" cy="798746"/>
          </a:xfrm>
          <a:prstGeom prst="bentConnector3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winkelte Verbindung 29"/>
          <p:cNvCxnSpPr>
            <a:stCxn id="16400" idx="0"/>
            <a:endCxn id="16394" idx="2"/>
          </p:cNvCxnSpPr>
          <p:nvPr/>
        </p:nvCxnSpPr>
        <p:spPr>
          <a:xfrm rot="5400000" flipH="1" flipV="1">
            <a:off x="3542412" y="1422496"/>
            <a:ext cx="462713" cy="732398"/>
          </a:xfrm>
          <a:prstGeom prst="bentConnector3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winkelte Verbindung 31"/>
          <p:cNvCxnSpPr>
            <a:stCxn id="16401" idx="0"/>
            <a:endCxn id="16395" idx="2"/>
          </p:cNvCxnSpPr>
          <p:nvPr/>
        </p:nvCxnSpPr>
        <p:spPr>
          <a:xfrm rot="5400000" flipH="1" flipV="1">
            <a:off x="6668038" y="1466456"/>
            <a:ext cx="471488" cy="659605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winkelte Verbindung 34"/>
          <p:cNvCxnSpPr>
            <a:stCxn id="13" idx="0"/>
            <a:endCxn id="16395" idx="2"/>
          </p:cNvCxnSpPr>
          <p:nvPr/>
        </p:nvCxnSpPr>
        <p:spPr>
          <a:xfrm rot="16200000" flipV="1">
            <a:off x="7374757" y="1419342"/>
            <a:ext cx="471486" cy="753829"/>
          </a:xfrm>
          <a:prstGeom prst="bentConnector3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winkelte Verbindung 53"/>
          <p:cNvCxnSpPr>
            <a:stCxn id="8" idx="2"/>
            <a:endCxn id="52" idx="2"/>
          </p:cNvCxnSpPr>
          <p:nvPr/>
        </p:nvCxnSpPr>
        <p:spPr>
          <a:xfrm rot="16200000" flipH="1">
            <a:off x="1252141" y="2162571"/>
            <a:ext cx="2267743" cy="3159125"/>
          </a:xfrm>
          <a:prstGeom prst="bentConnector2">
            <a:avLst/>
          </a:prstGeom>
          <a:noFill/>
          <a:ln>
            <a:solidFill>
              <a:srgbClr val="385D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Gewinkelte Verbindung 61"/>
          <p:cNvCxnSpPr>
            <a:stCxn id="16398" idx="2"/>
            <a:endCxn id="57" idx="2"/>
          </p:cNvCxnSpPr>
          <p:nvPr/>
        </p:nvCxnSpPr>
        <p:spPr>
          <a:xfrm rot="16200000" flipH="1">
            <a:off x="1812552" y="2835696"/>
            <a:ext cx="1907380" cy="1452516"/>
          </a:xfrm>
          <a:prstGeom prst="bentConnector2">
            <a:avLst/>
          </a:prstGeom>
          <a:noFill/>
          <a:ln>
            <a:solidFill>
              <a:srgbClr val="385D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5" name="Gewinkelte Verbindung 64"/>
          <p:cNvCxnSpPr>
            <a:stCxn id="10" idx="2"/>
          </p:cNvCxnSpPr>
          <p:nvPr/>
        </p:nvCxnSpPr>
        <p:spPr>
          <a:xfrm rot="5400000">
            <a:off x="4150593" y="3044106"/>
            <a:ext cx="1238899" cy="337342"/>
          </a:xfrm>
          <a:prstGeom prst="bentConnector3">
            <a:avLst>
              <a:gd name="adj1" fmla="val 99929"/>
            </a:avLst>
          </a:prstGeom>
          <a:noFill/>
          <a:ln>
            <a:solidFill>
              <a:srgbClr val="385D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3" name="Gewinkelte Verbindung 72"/>
          <p:cNvCxnSpPr>
            <a:endCxn id="60" idx="2"/>
          </p:cNvCxnSpPr>
          <p:nvPr/>
        </p:nvCxnSpPr>
        <p:spPr>
          <a:xfrm rot="16200000" flipH="1">
            <a:off x="2971006" y="3129757"/>
            <a:ext cx="1258887" cy="215900"/>
          </a:xfrm>
          <a:prstGeom prst="bentConnector2">
            <a:avLst/>
          </a:prstGeom>
          <a:noFill/>
          <a:ln>
            <a:solidFill>
              <a:srgbClr val="385D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Gewinkelte Verbindung 78"/>
          <p:cNvCxnSpPr>
            <a:stCxn id="13" idx="2"/>
            <a:endCxn id="58" idx="6"/>
          </p:cNvCxnSpPr>
          <p:nvPr/>
        </p:nvCxnSpPr>
        <p:spPr>
          <a:xfrm rot="5400000">
            <a:off x="5196636" y="2085227"/>
            <a:ext cx="2267743" cy="3313814"/>
          </a:xfrm>
          <a:prstGeom prst="bentConnector2">
            <a:avLst/>
          </a:prstGeom>
          <a:noFill/>
          <a:ln>
            <a:solidFill>
              <a:srgbClr val="385D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Gewinkelte Verbindung 81"/>
          <p:cNvCxnSpPr>
            <a:stCxn id="16401" idx="2"/>
            <a:endCxn id="59" idx="6"/>
          </p:cNvCxnSpPr>
          <p:nvPr/>
        </p:nvCxnSpPr>
        <p:spPr>
          <a:xfrm rot="5400000">
            <a:off x="5122935" y="3136830"/>
            <a:ext cx="1979610" cy="922480"/>
          </a:xfrm>
          <a:prstGeom prst="bentConnector2">
            <a:avLst/>
          </a:prstGeom>
          <a:noFill/>
          <a:ln>
            <a:solidFill>
              <a:srgbClr val="385D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287338" y="2751138"/>
            <a:ext cx="8628062" cy="0"/>
          </a:xfrm>
          <a:prstGeom prst="line">
            <a:avLst/>
          </a:prstGeom>
          <a:ln w="50800" cmpd="sng">
            <a:solidFill>
              <a:srgbClr val="385D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13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6494463" y="1084263"/>
            <a:ext cx="677862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developed</a:t>
            </a:r>
          </a:p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in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348038" y="2335213"/>
            <a:ext cx="3168650" cy="24479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84447" tIns="41482" rIns="84447" bIns="41482"/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600" b="1">
                <a:latin typeface="Arial Narrow" pitchFamily="34" charset="0"/>
              </a:rPr>
              <a:t>Meta Modell</a:t>
            </a:r>
          </a:p>
        </p:txBody>
      </p:sp>
      <p:cxnSp>
        <p:nvCxnSpPr>
          <p:cNvPr id="18436" name="AutoShape 6"/>
          <p:cNvCxnSpPr>
            <a:cxnSpLocks noChangeShapeType="1"/>
            <a:stCxn id="12319" idx="0"/>
          </p:cNvCxnSpPr>
          <p:nvPr/>
        </p:nvCxnSpPr>
        <p:spPr bwMode="auto">
          <a:xfrm flipV="1">
            <a:off x="4929188" y="3440113"/>
            <a:ext cx="3175" cy="431800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4306888" y="3582988"/>
            <a:ext cx="954087" cy="2159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Inherited from </a:t>
            </a:r>
          </a:p>
        </p:txBody>
      </p:sp>
      <p:cxnSp>
        <p:nvCxnSpPr>
          <p:cNvPr id="18438" name="AutoShape 10"/>
          <p:cNvCxnSpPr>
            <a:cxnSpLocks noChangeShapeType="1"/>
            <a:endCxn id="18435" idx="2"/>
          </p:cNvCxnSpPr>
          <p:nvPr/>
        </p:nvCxnSpPr>
        <p:spPr bwMode="auto">
          <a:xfrm flipV="1">
            <a:off x="4932363" y="4783138"/>
            <a:ext cx="0" cy="449262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9" name="AutoShape 11"/>
          <p:cNvCxnSpPr>
            <a:cxnSpLocks noChangeShapeType="1"/>
            <a:stCxn id="18435" idx="0"/>
            <a:endCxn id="18456" idx="2"/>
          </p:cNvCxnSpPr>
          <p:nvPr/>
        </p:nvCxnSpPr>
        <p:spPr bwMode="auto">
          <a:xfrm flipH="1" flipV="1">
            <a:off x="4930775" y="1735138"/>
            <a:ext cx="1588" cy="60007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5070475" y="1925638"/>
            <a:ext cx="722313" cy="2159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Instance of</a:t>
            </a:r>
          </a:p>
        </p:txBody>
      </p:sp>
      <p:sp>
        <p:nvSpPr>
          <p:cNvPr id="18441" name="Text Box 17"/>
          <p:cNvSpPr txBox="1">
            <a:spLocks noChangeArrowheads="1"/>
          </p:cNvSpPr>
          <p:nvPr/>
        </p:nvSpPr>
        <p:spPr bwMode="auto">
          <a:xfrm>
            <a:off x="7343775" y="1120775"/>
            <a:ext cx="14398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50398" rIns="50398" bIns="50398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solidFill>
                  <a:srgbClr val="000000"/>
                </a:solidFill>
                <a:latin typeface="Arial Narrow" pitchFamily="34" charset="0"/>
              </a:rPr>
              <a:t>C++, C#, Java</a:t>
            </a:r>
          </a:p>
        </p:txBody>
      </p:sp>
      <p:sp>
        <p:nvSpPr>
          <p:cNvPr id="18442" name="Text Box 18"/>
          <p:cNvSpPr txBox="1">
            <a:spLocks noChangeArrowheads="1"/>
          </p:cNvSpPr>
          <p:nvPr/>
        </p:nvSpPr>
        <p:spPr bwMode="auto">
          <a:xfrm>
            <a:off x="7424738" y="3776663"/>
            <a:ext cx="153035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50398" rIns="50398" bIns="50398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solidFill>
                  <a:srgbClr val="000000"/>
                </a:solidFill>
                <a:latin typeface="Arial Narrow" pitchFamily="34" charset="0"/>
              </a:rPr>
              <a:t>MM-DSL: ALL</a:t>
            </a:r>
          </a:p>
          <a:p>
            <a:pPr eaLnBrk="1" hangingPunct="1"/>
            <a:r>
              <a:rPr lang="en-GB" altLang="en-US" sz="2000">
                <a:solidFill>
                  <a:srgbClr val="000000"/>
                </a:solidFill>
                <a:latin typeface="Arial Narrow" pitchFamily="34" charset="0"/>
              </a:rPr>
              <a:t>ADOxx Library </a:t>
            </a:r>
            <a:br>
              <a:rPr lang="en-GB" altLang="en-US" sz="2000">
                <a:solidFill>
                  <a:srgbClr val="000000"/>
                </a:solidFill>
                <a:latin typeface="Arial Narrow" pitchFamily="34" charset="0"/>
              </a:rPr>
            </a:br>
            <a:r>
              <a:rPr lang="en-GB" altLang="en-US" sz="2000">
                <a:solidFill>
                  <a:srgbClr val="000000"/>
                </a:solidFill>
                <a:latin typeface="Arial Narrow" pitchFamily="34" charset="0"/>
              </a:rPr>
              <a:t>Language</a:t>
            </a:r>
          </a:p>
        </p:txBody>
      </p:sp>
      <p:sp>
        <p:nvSpPr>
          <p:cNvPr id="18443" name="Text Box 19"/>
          <p:cNvSpPr txBox="1">
            <a:spLocks noChangeArrowheads="1"/>
          </p:cNvSpPr>
          <p:nvPr/>
        </p:nvSpPr>
        <p:spPr bwMode="auto">
          <a:xfrm>
            <a:off x="7451725" y="5532438"/>
            <a:ext cx="11001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50398" rIns="50398" bIns="50398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solidFill>
                  <a:srgbClr val="000000"/>
                </a:solidFill>
                <a:latin typeface="Arial Narrow" pitchFamily="34" charset="0"/>
              </a:rPr>
              <a:t>ADL, XML</a:t>
            </a:r>
          </a:p>
        </p:txBody>
      </p:sp>
      <p:cxnSp>
        <p:nvCxnSpPr>
          <p:cNvPr id="18444" name="AutoShape 24"/>
          <p:cNvCxnSpPr>
            <a:cxnSpLocks noChangeShapeType="1"/>
            <a:stCxn id="18456" idx="3"/>
            <a:endCxn id="18441" idx="1"/>
          </p:cNvCxnSpPr>
          <p:nvPr/>
        </p:nvCxnSpPr>
        <p:spPr bwMode="auto">
          <a:xfrm>
            <a:off x="6372225" y="1322388"/>
            <a:ext cx="971550" cy="317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5" name="AutoShape 25"/>
          <p:cNvCxnSpPr>
            <a:cxnSpLocks noChangeShapeType="1"/>
            <a:stCxn id="12319" idx="3"/>
            <a:endCxn id="18442" idx="1"/>
          </p:cNvCxnSpPr>
          <p:nvPr/>
        </p:nvCxnSpPr>
        <p:spPr bwMode="auto">
          <a:xfrm>
            <a:off x="6329363" y="4284663"/>
            <a:ext cx="1095375" cy="4762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6" name="AutoShape 26"/>
          <p:cNvCxnSpPr>
            <a:cxnSpLocks noChangeShapeType="1"/>
            <a:stCxn id="18447" idx="3"/>
            <a:endCxn id="18443" idx="1"/>
          </p:cNvCxnSpPr>
          <p:nvPr/>
        </p:nvCxnSpPr>
        <p:spPr bwMode="auto">
          <a:xfrm>
            <a:off x="6329363" y="5730875"/>
            <a:ext cx="1122362" cy="6350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7" name="Rectangle 40"/>
          <p:cNvSpPr>
            <a:spLocks noChangeAspect="1" noChangeArrowheads="1"/>
          </p:cNvSpPr>
          <p:nvPr/>
        </p:nvSpPr>
        <p:spPr bwMode="auto">
          <a:xfrm>
            <a:off x="3527425" y="5311775"/>
            <a:ext cx="2801938" cy="838200"/>
          </a:xfrm>
          <a:prstGeom prst="rec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b="1">
                <a:solidFill>
                  <a:schemeClr val="bg1"/>
                </a:solidFill>
                <a:latin typeface="Arial Narrow" pitchFamily="34" charset="0"/>
              </a:rPr>
              <a:t>Model</a:t>
            </a:r>
          </a:p>
        </p:txBody>
      </p:sp>
      <p:sp>
        <p:nvSpPr>
          <p:cNvPr id="18448" name="Rectangle 38"/>
          <p:cNvSpPr>
            <a:spLocks noChangeArrowheads="1"/>
          </p:cNvSpPr>
          <p:nvPr/>
        </p:nvSpPr>
        <p:spPr bwMode="auto">
          <a:xfrm>
            <a:off x="3309938" y="2216150"/>
            <a:ext cx="5688012" cy="2808288"/>
          </a:xfrm>
          <a:prstGeom prst="rect">
            <a:avLst/>
          </a:prstGeom>
          <a:noFill/>
          <a:ln w="38100" algn="ctr">
            <a:solidFill>
              <a:srgbClr val="4A7E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GB" altLang="en-US">
              <a:latin typeface="Arial Narrow" pitchFamily="34" charset="0"/>
            </a:endParaRPr>
          </a:p>
        </p:txBody>
      </p:sp>
      <p:sp>
        <p:nvSpPr>
          <p:cNvPr id="18449" name="Text Box 39"/>
          <p:cNvSpPr txBox="1">
            <a:spLocks noChangeArrowheads="1"/>
          </p:cNvSpPr>
          <p:nvPr/>
        </p:nvSpPr>
        <p:spPr bwMode="auto">
          <a:xfrm>
            <a:off x="7775575" y="2287588"/>
            <a:ext cx="1260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65000"/>
              </a:spcBef>
            </a:pPr>
            <a:r>
              <a:rPr lang="en-GB" altLang="en-US" sz="1400">
                <a:solidFill>
                  <a:srgbClr val="426099"/>
                </a:solidFill>
                <a:latin typeface="Arial Narrow" pitchFamily="34" charset="0"/>
              </a:rPr>
              <a:t>MM – Tool Development Part</a:t>
            </a:r>
          </a:p>
        </p:txBody>
      </p:sp>
      <p:sp>
        <p:nvSpPr>
          <p:cNvPr id="18450" name="Text Box 3"/>
          <p:cNvSpPr txBox="1">
            <a:spLocks noChangeArrowheads="1"/>
          </p:cNvSpPr>
          <p:nvPr/>
        </p:nvSpPr>
        <p:spPr bwMode="auto">
          <a:xfrm>
            <a:off x="6484938" y="5456238"/>
            <a:ext cx="771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described</a:t>
            </a:r>
          </a:p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in</a:t>
            </a:r>
          </a:p>
        </p:txBody>
      </p:sp>
      <p:sp>
        <p:nvSpPr>
          <p:cNvPr id="18451" name="Text Box 3"/>
          <p:cNvSpPr txBox="1">
            <a:spLocks noChangeArrowheads="1"/>
          </p:cNvSpPr>
          <p:nvPr/>
        </p:nvSpPr>
        <p:spPr bwMode="auto">
          <a:xfrm>
            <a:off x="6578600" y="4013200"/>
            <a:ext cx="67786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developed</a:t>
            </a:r>
          </a:p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in</a:t>
            </a:r>
          </a:p>
        </p:txBody>
      </p:sp>
      <p:sp>
        <p:nvSpPr>
          <p:cNvPr id="12319" name="Text Box 8"/>
          <p:cNvSpPr txBox="1">
            <a:spLocks noChangeArrowheads="1"/>
          </p:cNvSpPr>
          <p:nvPr/>
        </p:nvSpPr>
        <p:spPr bwMode="auto">
          <a:xfrm>
            <a:off x="3527425" y="3871913"/>
            <a:ext cx="2801938" cy="825500"/>
          </a:xfrm>
          <a:prstGeom prst="rect">
            <a:avLst/>
          </a:prstGeom>
          <a:gradFill>
            <a:gsLst>
              <a:gs pos="0">
                <a:srgbClr val="A3C4FF"/>
              </a:gs>
              <a:gs pos="35000">
                <a:srgbClr val="BFD5FF"/>
              </a:gs>
              <a:gs pos="100000">
                <a:srgbClr val="E5EEFF"/>
              </a:gs>
            </a:gsLst>
          </a:gradFill>
          <a:ln>
            <a:solidFill>
              <a:srgbClr val="4A7EBB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84452" tIns="41485" rIns="84452" bIns="41485" anchor="ctr"/>
          <a:lstStyle>
            <a:defPPr>
              <a:defRPr lang="de-DE"/>
            </a:defPPr>
            <a:lvl1pPr algn="ctr" defTabSz="711200" eaLnBrk="1" hangingPunct="1">
              <a:defRPr sz="18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/>
              <a:t>Method-specific</a:t>
            </a:r>
            <a:br>
              <a:rPr lang="en-GB"/>
            </a:br>
            <a:r>
              <a:rPr lang="en-GB"/>
              <a:t>Meta Model</a:t>
            </a:r>
          </a:p>
        </p:txBody>
      </p:sp>
      <p:cxnSp>
        <p:nvCxnSpPr>
          <p:cNvPr id="18453" name="AutoShape 23"/>
          <p:cNvCxnSpPr>
            <a:cxnSpLocks noChangeShapeType="1"/>
            <a:stCxn id="3" idx="3"/>
          </p:cNvCxnSpPr>
          <p:nvPr/>
        </p:nvCxnSpPr>
        <p:spPr bwMode="auto">
          <a:xfrm flipV="1">
            <a:off x="6335713" y="1544638"/>
            <a:ext cx="1428750" cy="1498600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527425" y="2647950"/>
            <a:ext cx="2808288" cy="792163"/>
          </a:xfrm>
          <a:prstGeom prst="rect">
            <a:avLst/>
          </a:prstGeom>
          <a:gradFill>
            <a:gsLst>
              <a:gs pos="0">
                <a:srgbClr val="FFA2A1"/>
              </a:gs>
              <a:gs pos="35000">
                <a:srgbClr val="FFBEBD"/>
              </a:gs>
              <a:gs pos="100000">
                <a:srgbClr val="FFE5E5"/>
              </a:gs>
            </a:gsLst>
          </a:gradFill>
          <a:ln w="25400">
            <a:solidFill>
              <a:srgbClr val="BE4B48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452" tIns="41485" rIns="84452" bIns="41485" anchor="ctr"/>
          <a:lstStyle>
            <a:defPPr>
              <a:defRPr lang="de-DE"/>
            </a:defPPr>
            <a:lvl1pPr algn="ctr" defTabSz="711200" eaLnBrk="1" hangingPunct="1">
              <a:defRPr sz="18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defTabSz="711200" eaLnBrk="0" hangingPunct="0"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algn="ctr" defTabSz="711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/>
              <a:t>Generic </a:t>
            </a:r>
            <a:r>
              <a:rPr lang="en-GB" dirty="0" err="1"/>
              <a:t>ADOxx</a:t>
            </a:r>
            <a:r>
              <a:rPr lang="en-GB" dirty="0"/>
              <a:t> </a:t>
            </a:r>
          </a:p>
          <a:p>
            <a:pPr>
              <a:defRPr/>
            </a:pPr>
            <a:r>
              <a:rPr lang="en-GB" dirty="0"/>
              <a:t>Meta Model</a:t>
            </a:r>
          </a:p>
        </p:txBody>
      </p:sp>
      <p:sp>
        <p:nvSpPr>
          <p:cNvPr id="18455" name="Text Box 13"/>
          <p:cNvSpPr txBox="1">
            <a:spLocks noChangeArrowheads="1"/>
          </p:cNvSpPr>
          <p:nvPr/>
        </p:nvSpPr>
        <p:spPr bwMode="auto">
          <a:xfrm>
            <a:off x="5070475" y="5026025"/>
            <a:ext cx="7223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Instance of</a:t>
            </a:r>
          </a:p>
        </p:txBody>
      </p:sp>
      <p:sp>
        <p:nvSpPr>
          <p:cNvPr id="18456" name="Rectangle 34"/>
          <p:cNvSpPr>
            <a:spLocks noChangeAspect="1" noChangeArrowheads="1"/>
          </p:cNvSpPr>
          <p:nvPr/>
        </p:nvSpPr>
        <p:spPr bwMode="auto">
          <a:xfrm>
            <a:off x="3490913" y="908050"/>
            <a:ext cx="2881312" cy="827088"/>
          </a:xfrm>
          <a:prstGeom prst="rect">
            <a:avLst/>
          </a:prstGeom>
          <a:solidFill>
            <a:srgbClr val="BFBFBF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b="1">
                <a:latin typeface="Arial Narrow" pitchFamily="34" charset="0"/>
              </a:rPr>
              <a:t>ADOxx</a:t>
            </a:r>
          </a:p>
          <a:p>
            <a:pPr algn="ctr" eaLnBrk="1" hangingPunct="1"/>
            <a:r>
              <a:rPr lang="en-GB" altLang="en-US" b="1">
                <a:latin typeface="Arial Narrow" pitchFamily="34" charset="0"/>
              </a:rPr>
              <a:t>Meta2 Model</a:t>
            </a:r>
          </a:p>
        </p:txBody>
      </p:sp>
      <p:pic>
        <p:nvPicPr>
          <p:cNvPr id="18457" name="Picture 47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977900"/>
            <a:ext cx="6778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28" name="Title 1"/>
          <p:cNvSpPr>
            <a:spLocks/>
          </p:cNvSpPr>
          <p:nvPr/>
        </p:nvSpPr>
        <p:spPr bwMode="auto">
          <a:xfrm>
            <a:off x="1254125" y="58738"/>
            <a:ext cx="73850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sz="2600" i="1" baseline="30000" dirty="0">
              <a:solidFill>
                <a:srgbClr val="426099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459" name="Titel 6"/>
          <p:cNvSpPr>
            <a:spLocks noGrp="1"/>
          </p:cNvSpPr>
          <p:nvPr>
            <p:ph type="ctrTitle"/>
          </p:nvPr>
        </p:nvSpPr>
        <p:spPr bwMode="auto">
          <a:xfrm>
            <a:off x="184150" y="139700"/>
            <a:ext cx="7772400" cy="552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Meta Modelling Layer: Implementing and Algorithm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395288" y="1901825"/>
            <a:ext cx="85312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395288" y="5241925"/>
            <a:ext cx="85312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>
          <a:xfrm>
            <a:off x="3132138" y="908050"/>
            <a:ext cx="0" cy="53863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63" name="Text Box 17"/>
          <p:cNvSpPr txBox="1">
            <a:spLocks noChangeArrowheads="1"/>
          </p:cNvSpPr>
          <p:nvPr/>
        </p:nvSpPr>
        <p:spPr bwMode="auto">
          <a:xfrm>
            <a:off x="794598" y="969963"/>
            <a:ext cx="1549292" cy="71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50398" rIns="50398" bIns="50398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000" b="1" dirty="0">
                <a:solidFill>
                  <a:srgbClr val="000000"/>
                </a:solidFill>
                <a:latin typeface="Arial Narrow" pitchFamily="34" charset="0"/>
              </a:rPr>
              <a:t>Component: </a:t>
            </a:r>
            <a:r>
              <a:rPr lang="en-GB" altLang="en-US" sz="2000" dirty="0">
                <a:solidFill>
                  <a:srgbClr val="000000"/>
                </a:solidFill>
                <a:latin typeface="Arial Narrow" pitchFamily="34" charset="0"/>
              </a:rPr>
              <a:t> </a:t>
            </a:r>
          </a:p>
          <a:p>
            <a:pPr algn="ctr" eaLnBrk="1" hangingPunct="1"/>
            <a:r>
              <a:rPr lang="en-GB" altLang="en-US" sz="2000" i="1" dirty="0" smtClean="0">
                <a:solidFill>
                  <a:srgbClr val="000000"/>
                </a:solidFill>
                <a:latin typeface="Arial Narrow" pitchFamily="34" charset="0"/>
              </a:rPr>
              <a:t>AQL, </a:t>
            </a:r>
            <a:r>
              <a:rPr lang="en-GB" altLang="en-US" sz="2000" i="1" dirty="0" err="1" smtClean="0">
                <a:solidFill>
                  <a:srgbClr val="000000"/>
                </a:solidFill>
                <a:latin typeface="Arial Narrow" pitchFamily="34" charset="0"/>
              </a:rPr>
              <a:t>Modeling</a:t>
            </a:r>
            <a:r>
              <a:rPr lang="en-GB" altLang="en-US" sz="2000" i="1" dirty="0" smtClean="0">
                <a:solidFill>
                  <a:srgbClr val="000000"/>
                </a:solidFill>
                <a:latin typeface="Arial Narrow" pitchFamily="34" charset="0"/>
              </a:rPr>
              <a:t> </a:t>
            </a:r>
            <a:endParaRPr lang="en-GB" altLang="en-US" sz="2000" i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cxnSp>
        <p:nvCxnSpPr>
          <p:cNvPr id="18464" name="AutoShape 24"/>
          <p:cNvCxnSpPr>
            <a:cxnSpLocks noChangeShapeType="1"/>
            <a:stCxn id="18456" idx="1"/>
            <a:endCxn id="18463" idx="3"/>
          </p:cNvCxnSpPr>
          <p:nvPr/>
        </p:nvCxnSpPr>
        <p:spPr bwMode="auto">
          <a:xfrm flipH="1">
            <a:off x="2343890" y="1321594"/>
            <a:ext cx="1147023" cy="7036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65" name="Text Box 3"/>
          <p:cNvSpPr txBox="1">
            <a:spLocks noChangeArrowheads="1"/>
          </p:cNvSpPr>
          <p:nvPr/>
        </p:nvSpPr>
        <p:spPr bwMode="auto">
          <a:xfrm>
            <a:off x="2711450" y="1111250"/>
            <a:ext cx="5572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provides</a:t>
            </a:r>
          </a:p>
        </p:txBody>
      </p:sp>
      <p:sp>
        <p:nvSpPr>
          <p:cNvPr id="18466" name="Text Box 13"/>
          <p:cNvSpPr txBox="1">
            <a:spLocks noChangeArrowheads="1"/>
          </p:cNvSpPr>
          <p:nvPr/>
        </p:nvSpPr>
        <p:spPr bwMode="auto">
          <a:xfrm>
            <a:off x="1182688" y="1925638"/>
            <a:ext cx="1069975" cy="214312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GB" altLang="en-US" sz="1400">
                <a:solidFill>
                  <a:srgbClr val="000000"/>
                </a:solidFill>
                <a:latin typeface="Arial Narrow" pitchFamily="34" charset="0"/>
              </a:rPr>
              <a:t>Specialisation of</a:t>
            </a:r>
          </a:p>
        </p:txBody>
      </p:sp>
      <p:sp>
        <p:nvSpPr>
          <p:cNvPr id="18468" name="Textfeld 39"/>
          <p:cNvSpPr txBox="1">
            <a:spLocks noChangeArrowheads="1"/>
          </p:cNvSpPr>
          <p:nvPr/>
        </p:nvSpPr>
        <p:spPr bwMode="auto">
          <a:xfrm>
            <a:off x="395288" y="2216150"/>
            <a:ext cx="2594768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CC "</a:t>
            </a:r>
            <a:r>
              <a:rPr lang="de-AT" altLang="de-DE" sz="1000" i="1" dirty="0" err="1" smtClean="0">
                <a:latin typeface="Arial Narrow" pitchFamily="34" charset="0"/>
              </a:rPr>
              <a:t>CoreUI</a:t>
            </a:r>
            <a:r>
              <a:rPr lang="de-AT" altLang="de-DE" sz="1000" i="1" dirty="0" smtClean="0">
                <a:latin typeface="Arial Narrow" pitchFamily="34" charset="0"/>
              </a:rPr>
              <a:t>" MODEL_SELECT_BOX </a:t>
            </a:r>
            <a:r>
              <a:rPr lang="de-AT" altLang="de-DE" sz="1000" i="1" dirty="0" err="1" smtClean="0">
                <a:latin typeface="Arial Narrow" pitchFamily="34" charset="0"/>
              </a:rPr>
              <a:t>title:"Select</a:t>
            </a:r>
            <a:r>
              <a:rPr lang="de-AT" altLang="de-DE" sz="1000" i="1" dirty="0" smtClean="0">
                <a:latin typeface="Arial Narrow" pitchFamily="34" charset="0"/>
              </a:rPr>
              <a:t> </a:t>
            </a:r>
            <a:r>
              <a:rPr lang="de-AT" altLang="de-DE" sz="1000" i="1" dirty="0" err="1" smtClean="0">
                <a:latin typeface="Arial Narrow" pitchFamily="34" charset="0"/>
              </a:rPr>
              <a:t>Modified</a:t>
            </a:r>
            <a:r>
              <a:rPr lang="de-AT" altLang="de-DE" sz="1000" i="1" dirty="0" smtClean="0">
                <a:latin typeface="Arial Narrow" pitchFamily="34" charset="0"/>
              </a:rPr>
              <a:t> Model"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SETG </a:t>
            </a:r>
            <a:r>
              <a:rPr lang="de-AT" altLang="de-DE" sz="1000" i="1" dirty="0" err="1" smtClean="0">
                <a:latin typeface="Arial Narrow" pitchFamily="34" charset="0"/>
              </a:rPr>
              <a:t>id_NewModelId</a:t>
            </a:r>
            <a:r>
              <a:rPr lang="de-AT" altLang="de-DE" sz="1000" i="1" dirty="0" smtClean="0">
                <a:latin typeface="Arial Narrow" pitchFamily="34" charset="0"/>
              </a:rPr>
              <a:t>:(VAL </a:t>
            </a:r>
            <a:r>
              <a:rPr lang="de-AT" altLang="de-DE" sz="1000" i="1" dirty="0" err="1" smtClean="0">
                <a:latin typeface="Arial Narrow" pitchFamily="34" charset="0"/>
              </a:rPr>
              <a:t>modelids</a:t>
            </a:r>
            <a:r>
              <a:rPr lang="de-AT" altLang="de-DE" sz="1000" i="1" dirty="0" smtClean="0">
                <a:latin typeface="Arial Narrow" pitchFamily="34" charset="0"/>
              </a:rPr>
              <a:t>)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SETG </a:t>
            </a:r>
            <a:r>
              <a:rPr lang="de-AT" altLang="de-DE" sz="1000" i="1" dirty="0" err="1" smtClean="0">
                <a:latin typeface="Arial Narrow" pitchFamily="34" charset="0"/>
              </a:rPr>
              <a:t>str_endbutton</a:t>
            </a:r>
            <a:r>
              <a:rPr lang="de-AT" altLang="de-DE" sz="1000" i="1" dirty="0" smtClean="0">
                <a:latin typeface="Arial Narrow" pitchFamily="34" charset="0"/>
              </a:rPr>
              <a:t>:(</a:t>
            </a:r>
            <a:r>
              <a:rPr lang="de-AT" altLang="de-DE" sz="1000" i="1" dirty="0" err="1" smtClean="0">
                <a:latin typeface="Arial Narrow" pitchFamily="34" charset="0"/>
              </a:rPr>
              <a:t>endbutton</a:t>
            </a:r>
            <a:r>
              <a:rPr lang="de-AT" altLang="de-DE" sz="1000" i="1" dirty="0" smtClean="0">
                <a:latin typeface="Arial Narrow" pitchFamily="34" charset="0"/>
              </a:rPr>
              <a:t>)</a:t>
            </a:r>
          </a:p>
          <a:p>
            <a:pPr eaLnBrk="1" hangingPunct="1"/>
            <a:endParaRPr lang="de-AT" altLang="de-DE" sz="1000" i="1" dirty="0" smtClean="0">
              <a:latin typeface="Arial Narrow" pitchFamily="34" charset="0"/>
            </a:endParaRP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CC "</a:t>
            </a:r>
            <a:r>
              <a:rPr lang="de-AT" altLang="de-DE" sz="1000" i="1" dirty="0" err="1" smtClean="0">
                <a:latin typeface="Arial Narrow" pitchFamily="34" charset="0"/>
              </a:rPr>
              <a:t>CoreUI</a:t>
            </a:r>
            <a:r>
              <a:rPr lang="de-AT" altLang="de-DE" sz="1000" i="1" dirty="0" smtClean="0">
                <a:latin typeface="Arial Narrow" pitchFamily="34" charset="0"/>
              </a:rPr>
              <a:t>" MODEL_SELECT_BOX </a:t>
            </a:r>
            <a:r>
              <a:rPr lang="de-AT" altLang="de-DE" sz="1000" i="1" dirty="0" err="1" smtClean="0">
                <a:latin typeface="Arial Narrow" pitchFamily="34" charset="0"/>
              </a:rPr>
              <a:t>title:"Select</a:t>
            </a:r>
            <a:r>
              <a:rPr lang="de-AT" altLang="de-DE" sz="1000" i="1" dirty="0" smtClean="0">
                <a:latin typeface="Arial Narrow" pitchFamily="34" charset="0"/>
              </a:rPr>
              <a:t> Original Model"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SETG </a:t>
            </a:r>
            <a:r>
              <a:rPr lang="de-AT" altLang="de-DE" sz="1000" i="1" dirty="0" err="1" smtClean="0">
                <a:latin typeface="Arial Narrow" pitchFamily="34" charset="0"/>
              </a:rPr>
              <a:t>id_OldModelId</a:t>
            </a:r>
            <a:r>
              <a:rPr lang="de-AT" altLang="de-DE" sz="1000" i="1" dirty="0" smtClean="0">
                <a:latin typeface="Arial Narrow" pitchFamily="34" charset="0"/>
              </a:rPr>
              <a:t>:(VAL </a:t>
            </a:r>
            <a:r>
              <a:rPr lang="de-AT" altLang="de-DE" sz="1000" i="1" dirty="0" err="1" smtClean="0">
                <a:latin typeface="Arial Narrow" pitchFamily="34" charset="0"/>
              </a:rPr>
              <a:t>modelids</a:t>
            </a:r>
            <a:r>
              <a:rPr lang="de-AT" altLang="de-DE" sz="1000" i="1" dirty="0" smtClean="0">
                <a:latin typeface="Arial Narrow" pitchFamily="34" charset="0"/>
              </a:rPr>
              <a:t>)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SETG </a:t>
            </a:r>
            <a:r>
              <a:rPr lang="de-AT" altLang="de-DE" sz="1000" i="1" dirty="0" err="1" smtClean="0">
                <a:latin typeface="Arial Narrow" pitchFamily="34" charset="0"/>
              </a:rPr>
              <a:t>str_endbutton</a:t>
            </a:r>
            <a:r>
              <a:rPr lang="de-AT" altLang="de-DE" sz="1000" i="1" dirty="0" smtClean="0">
                <a:latin typeface="Arial Narrow" pitchFamily="34" charset="0"/>
              </a:rPr>
              <a:t>:(</a:t>
            </a:r>
            <a:r>
              <a:rPr lang="de-AT" altLang="de-DE" sz="1000" i="1" dirty="0" err="1" smtClean="0">
                <a:latin typeface="Arial Narrow" pitchFamily="34" charset="0"/>
              </a:rPr>
              <a:t>endbutton</a:t>
            </a:r>
            <a:r>
              <a:rPr lang="de-AT" altLang="de-DE" sz="1000" i="1" dirty="0" smtClean="0">
                <a:latin typeface="Arial Narrow" pitchFamily="34" charset="0"/>
              </a:rPr>
              <a:t>)</a:t>
            </a:r>
          </a:p>
          <a:p>
            <a:pPr eaLnBrk="1" hangingPunct="1"/>
            <a:endParaRPr lang="de-AT" altLang="de-DE" sz="1000" i="1" dirty="0" smtClean="0">
              <a:latin typeface="Arial Narrow" pitchFamily="34" charset="0"/>
            </a:endParaRP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IF (</a:t>
            </a:r>
            <a:r>
              <a:rPr lang="de-AT" altLang="de-DE" sz="1000" i="1" dirty="0" err="1" smtClean="0">
                <a:latin typeface="Arial Narrow" pitchFamily="34" charset="0"/>
              </a:rPr>
              <a:t>id_NewModelId</a:t>
            </a:r>
            <a:r>
              <a:rPr lang="de-AT" altLang="de-DE" sz="1000" i="1" dirty="0" smtClean="0">
                <a:latin typeface="Arial Narrow" pitchFamily="34" charset="0"/>
              </a:rPr>
              <a:t> = </a:t>
            </a:r>
            <a:r>
              <a:rPr lang="de-AT" altLang="de-DE" sz="1000" i="1" dirty="0" err="1" smtClean="0">
                <a:latin typeface="Arial Narrow" pitchFamily="34" charset="0"/>
              </a:rPr>
              <a:t>id_OldModelId</a:t>
            </a:r>
            <a:r>
              <a:rPr lang="de-AT" altLang="de-DE" sz="1000" i="1" dirty="0" smtClean="0">
                <a:latin typeface="Arial Narrow" pitchFamily="34" charset="0"/>
              </a:rPr>
              <a:t>) {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CC "</a:t>
            </a:r>
            <a:r>
              <a:rPr lang="de-AT" altLang="de-DE" sz="1000" i="1" dirty="0" err="1" smtClean="0">
                <a:latin typeface="Arial Narrow" pitchFamily="34" charset="0"/>
              </a:rPr>
              <a:t>AdoScript</a:t>
            </a:r>
            <a:r>
              <a:rPr lang="de-AT" altLang="de-DE" sz="1000" i="1" dirty="0" smtClean="0">
                <a:latin typeface="Arial Narrow" pitchFamily="34" charset="0"/>
              </a:rPr>
              <a:t>" ERRORBOX "The Models </a:t>
            </a:r>
            <a:r>
              <a:rPr lang="de-AT" altLang="de-DE" sz="1000" i="1" dirty="0" err="1" smtClean="0">
                <a:latin typeface="Arial Narrow" pitchFamily="34" charset="0"/>
              </a:rPr>
              <a:t>are</a:t>
            </a:r>
            <a:r>
              <a:rPr lang="de-AT" altLang="de-DE" sz="1000" i="1" dirty="0" smtClean="0">
                <a:latin typeface="Arial Narrow" pitchFamily="34" charset="0"/>
              </a:rPr>
              <a:t> </a:t>
            </a:r>
            <a:r>
              <a:rPr lang="de-AT" altLang="de-DE" sz="1000" i="1" dirty="0" err="1" smtClean="0">
                <a:latin typeface="Arial Narrow" pitchFamily="34" charset="0"/>
              </a:rPr>
              <a:t>identical</a:t>
            </a:r>
            <a:r>
              <a:rPr lang="de-AT" altLang="de-DE" sz="1000" i="1" dirty="0" smtClean="0">
                <a:latin typeface="Arial Narrow" pitchFamily="34" charset="0"/>
              </a:rPr>
              <a:t>. \n </a:t>
            </a:r>
            <a:r>
              <a:rPr lang="de-AT" altLang="de-DE" sz="1000" i="1" dirty="0" err="1" smtClean="0">
                <a:latin typeface="Arial Narrow" pitchFamily="34" charset="0"/>
              </a:rPr>
              <a:t>Please</a:t>
            </a:r>
            <a:r>
              <a:rPr lang="de-AT" altLang="de-DE" sz="1000" i="1" dirty="0" smtClean="0">
                <a:latin typeface="Arial Narrow" pitchFamily="34" charset="0"/>
              </a:rPr>
              <a:t> Select </a:t>
            </a:r>
            <a:r>
              <a:rPr lang="de-AT" altLang="de-DE" sz="1000" i="1" dirty="0" err="1" smtClean="0">
                <a:latin typeface="Arial Narrow" pitchFamily="34" charset="0"/>
              </a:rPr>
              <a:t>two</a:t>
            </a:r>
            <a:r>
              <a:rPr lang="de-AT" altLang="de-DE" sz="1000" i="1" dirty="0" smtClean="0">
                <a:latin typeface="Arial Narrow" pitchFamily="34" charset="0"/>
              </a:rPr>
              <a:t> different Models!"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EXIT</a:t>
            </a:r>
          </a:p>
          <a:p>
            <a:pPr eaLnBrk="1" hangingPunct="1"/>
            <a:r>
              <a:rPr lang="de-AT" altLang="de-DE" sz="1000" i="1" dirty="0" smtClean="0">
                <a:latin typeface="Arial Narrow" pitchFamily="34" charset="0"/>
              </a:rPr>
              <a:t> }</a:t>
            </a:r>
            <a:endParaRPr lang="de-AT" altLang="de-DE" sz="1000" i="1" dirty="0">
              <a:latin typeface="Arial Narrow" pitchFamily="34" charset="0"/>
            </a:endParaRPr>
          </a:p>
        </p:txBody>
      </p:sp>
      <p:pic>
        <p:nvPicPr>
          <p:cNvPr id="18470" name="Picture 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07" y="5307449"/>
            <a:ext cx="1605336" cy="126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50615" y="2444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Model Parsing and Comparing: </a:t>
            </a:r>
            <a:r>
              <a:rPr lang="en-US" sz="2800" b="1" dirty="0" smtClean="0"/>
              <a:t>Breadth-first</a:t>
            </a:r>
            <a:endParaRPr lang="en-US" sz="2800" dirty="0">
              <a:latin typeface="Arial Narrow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33872" y="908720"/>
            <a:ext cx="813690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latin typeface="Arial Narrow" pitchFamily="34" charset="0"/>
              </a:rPr>
              <a:t>Model: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 Narrow" pitchFamily="34" charset="0"/>
              </a:rPr>
              <a:t>Select a model which should be parsed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 Narrow" pitchFamily="34" charset="0"/>
              </a:rPr>
              <a:t>Select a second model to compare with</a:t>
            </a:r>
            <a:r>
              <a:rPr lang="en-US" dirty="0" smtClean="0">
                <a:latin typeface="Arial Narrow" pitchFamily="34" charset="0"/>
              </a:rPr>
              <a:t/>
            </a:r>
            <a:br>
              <a:rPr lang="en-US" dirty="0" smtClean="0">
                <a:latin typeface="Arial Narrow" pitchFamily="34" charset="0"/>
              </a:rPr>
            </a:br>
            <a:endParaRPr lang="en-US" dirty="0" smtClean="0">
              <a:latin typeface="Arial Narrow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latin typeface="Arial Narrow" pitchFamily="34" charset="0"/>
              </a:rPr>
              <a:t>Class: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 Narrow" pitchFamily="34" charset="0"/>
              </a:rPr>
              <a:t>GET_VISIBLE_CLASSES</a:t>
            </a:r>
            <a:r>
              <a:rPr lang="en-US" dirty="0" smtClean="0">
                <a:latin typeface="Arial Narrow" pitchFamily="34" charset="0"/>
              </a:rPr>
              <a:t/>
            </a:r>
            <a:br>
              <a:rPr lang="en-US" dirty="0" smtClean="0">
                <a:latin typeface="Arial Narrow" pitchFamily="34" charset="0"/>
              </a:rPr>
            </a:br>
            <a:endParaRPr lang="en-US" dirty="0" smtClean="0">
              <a:latin typeface="Arial Narrow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latin typeface="Arial Narrow" pitchFamily="34" charset="0"/>
              </a:rPr>
              <a:t>Object: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 Narrow" pitchFamily="34" charset="0"/>
              </a:rPr>
              <a:t>FOR all classes GET_ALL_OBJECTS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 smtClean="0">
              <a:latin typeface="Arial Narrow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latin typeface="Arial Narrow" pitchFamily="34" charset="0"/>
              </a:rPr>
              <a:t>Attribute</a:t>
            </a:r>
            <a:r>
              <a:rPr lang="en-US" dirty="0" smtClean="0">
                <a:latin typeface="Arial Narrow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 Narrow" pitchFamily="34" charset="0"/>
              </a:rPr>
              <a:t>FOR all objects: GET_ALL_ATTR, GET_ATTR_VAL, and GET_ATTR_TYPE.</a:t>
            </a:r>
            <a:br>
              <a:rPr lang="en-US" sz="1600" dirty="0" smtClean="0">
                <a:latin typeface="Arial Narrow" pitchFamily="34" charset="0"/>
              </a:rPr>
            </a:br>
            <a:r>
              <a:rPr lang="en-US" sz="1600" dirty="0" smtClean="0">
                <a:latin typeface="Arial Narrow" pitchFamily="34" charset="0"/>
              </a:rPr>
              <a:t>Because of the different kind of attribute types (see </a:t>
            </a:r>
            <a:r>
              <a:rPr lang="en-US" sz="1600" dirty="0" err="1" smtClean="0">
                <a:latin typeface="Arial Narrow" pitchFamily="34" charset="0"/>
              </a:rPr>
              <a:t>bleow</a:t>
            </a:r>
            <a:r>
              <a:rPr lang="en-US" sz="1600" dirty="0" smtClean="0">
                <a:latin typeface="Arial Narrow" pitchFamily="34" charset="0"/>
              </a:rPr>
              <a:t>) we have to handle each of them in different ways.</a:t>
            </a:r>
            <a:br>
              <a:rPr lang="en-US" sz="1600" dirty="0" smtClean="0">
                <a:latin typeface="Arial Narrow" pitchFamily="34" charset="0"/>
              </a:rPr>
            </a:br>
            <a:endParaRPr lang="en-US" sz="1400" dirty="0" smtClean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smtClean="0">
                <a:latin typeface="Arial Narrow" pitchFamily="34" charset="0"/>
              </a:rPr>
              <a:t>Date			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err="1" smtClean="0">
                <a:latin typeface="Arial Narrow" pitchFamily="34" charset="0"/>
              </a:rPr>
              <a:t>Datetime</a:t>
            </a:r>
            <a:endParaRPr lang="en-US" sz="1400" dirty="0" smtClean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smtClean="0">
                <a:latin typeface="Arial Narrow" pitchFamily="34" charset="0"/>
              </a:rPr>
              <a:t>Enumeration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err="1" smtClean="0">
                <a:latin typeface="Arial Narrow" pitchFamily="34" charset="0"/>
              </a:rPr>
              <a:t>Enumerationlist</a:t>
            </a:r>
            <a:endParaRPr lang="en-US" sz="1400" dirty="0" smtClean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smtClean="0">
                <a:latin typeface="Arial Narrow" pitchFamily="34" charset="0"/>
              </a:rPr>
              <a:t>Expression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smtClean="0">
                <a:latin typeface="Arial Narrow" pitchFamily="34" charset="0"/>
              </a:rPr>
              <a:t>Floating Number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>
                <a:solidFill>
                  <a:prstClr val="black"/>
                </a:solidFill>
                <a:latin typeface="Arial Narrow" pitchFamily="34" charset="0"/>
              </a:rPr>
              <a:t>Integer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endParaRPr lang="en-US" dirty="0" smtClean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endParaRPr lang="en-US" dirty="0" smtClean="0">
              <a:latin typeface="Arial Narrow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latin typeface="Arial Narrow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774107" y="4653136"/>
            <a:ext cx="32403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 Narrow" panose="020B0606020202030204" pitchFamily="34" charset="0"/>
              <a:buChar char="–"/>
            </a:pPr>
            <a:endParaRPr lang="en-US" sz="1400" dirty="0" smtClean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err="1" smtClean="0">
                <a:latin typeface="Arial Narrow" pitchFamily="34" charset="0"/>
              </a:rPr>
              <a:t>InterRef</a:t>
            </a:r>
            <a:endParaRPr lang="en-US" sz="1400" dirty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err="1">
                <a:latin typeface="Arial Narrow" pitchFamily="34" charset="0"/>
              </a:rPr>
              <a:t>Longstring</a:t>
            </a:r>
            <a:endParaRPr lang="en-US" sz="1400" dirty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 err="1">
                <a:latin typeface="Arial Narrow" pitchFamily="34" charset="0"/>
              </a:rPr>
              <a:t>Programcall</a:t>
            </a:r>
            <a:endParaRPr lang="en-US" sz="1400" dirty="0">
              <a:latin typeface="Arial Narrow" pitchFamily="34" charset="0"/>
            </a:endParaRP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>
                <a:latin typeface="Arial Narrow" pitchFamily="34" charset="0"/>
              </a:rPr>
              <a:t>String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>
                <a:latin typeface="Arial Narrow" pitchFamily="34" charset="0"/>
              </a:rPr>
              <a:t>Table</a:t>
            </a:r>
          </a:p>
          <a:p>
            <a:pPr marL="1200150" lvl="2" indent="-285750">
              <a:buFont typeface="Arial Narrow" panose="020B0606020202030204" pitchFamily="34" charset="0"/>
              <a:buChar char="–"/>
            </a:pPr>
            <a:r>
              <a:rPr lang="en-US" sz="1400" dirty="0">
                <a:latin typeface="Arial Narrow" pitchFamily="34" charset="0"/>
              </a:rPr>
              <a:t>Time</a:t>
            </a:r>
          </a:p>
          <a:p>
            <a:endParaRPr lang="en-US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7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9552" y="332656"/>
            <a:ext cx="74888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Arial Narrow" pitchFamily="34" charset="0"/>
              </a:rPr>
              <a:t>Model Parsing: Object Level</a:t>
            </a:r>
            <a:endParaRPr lang="en-US" sz="2500" b="1" dirty="0">
              <a:latin typeface="Arial Narrow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/>
              <p:cNvSpPr txBox="1"/>
              <p:nvPr/>
            </p:nvSpPr>
            <p:spPr>
              <a:xfrm>
                <a:off x="719572" y="1037263"/>
                <a:ext cx="8172908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Arial Narrow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Arial Narrow" pitchFamily="34" charset="0"/>
                  </a:rPr>
                  <a:t>Check for all objects the following cases</a:t>
                </a:r>
              </a:p>
              <a:p>
                <a:endParaRPr lang="en-US" dirty="0" smtClean="0">
                  <a:latin typeface="Arial Narrow" pitchFamily="34" charset="0"/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Model </a:t>
                </a:r>
                <a:r>
                  <a:rPr lang="en-US" i="1" dirty="0" smtClean="0">
                    <a:latin typeface="Arial Narrow" pitchFamily="34" charset="0"/>
                  </a:rPr>
                  <a:t>A</a:t>
                </a:r>
                <a:r>
                  <a:rPr lang="en-US" dirty="0" smtClean="0">
                    <a:latin typeface="Arial Narrow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 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Model </a:t>
                </a:r>
                <a:r>
                  <a:rPr lang="en-US" i="1" dirty="0" smtClean="0">
                    <a:latin typeface="Arial Narrow" pitchFamily="34" charset="0"/>
                  </a:rPr>
                  <a:t>B</a:t>
                </a:r>
                <a:r>
                  <a:rPr lang="en-US" dirty="0" smtClean="0">
                    <a:latin typeface="Arial Narrow" pitchFamily="34" charset="0"/>
                  </a:rPr>
                  <a:t>       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 Check Attributes of </a:t>
                </a:r>
                <a:r>
                  <a:rPr lang="en-US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Model </a:t>
                </a:r>
                <a:r>
                  <a:rPr lang="en-US" i="1" dirty="0" smtClean="0">
                    <a:latin typeface="Arial Narrow" pitchFamily="34" charset="0"/>
                  </a:rPr>
                  <a:t>A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>
                    <a:latin typeface="Arial Narrow" pitchFamily="34" charset="0"/>
                  </a:rPr>
                  <a:t> </a:t>
                </a: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:r>
                  <a:rPr lang="en-US" dirty="0" smtClean="0"/>
                  <a:t>∉ Model </a:t>
                </a:r>
                <a:r>
                  <a:rPr lang="en-US" i="1" dirty="0" smtClean="0"/>
                  <a:t>B       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 is a new object</a:t>
                </a:r>
                <a:endParaRPr lang="en-US" i="1" dirty="0" smtClean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b="0" dirty="0" smtClean="0">
                    <a:latin typeface="Arial Narrow" pitchFamily="34" charset="0"/>
                  </a:rPr>
                  <a:t>Object </a:t>
                </a:r>
                <a:r>
                  <a:rPr lang="en-US" b="0" i="1" dirty="0" smtClean="0">
                    <a:latin typeface="Arial Narrow" pitchFamily="34" charset="0"/>
                  </a:rPr>
                  <a:t>O1</a:t>
                </a:r>
                <a:r>
                  <a:rPr lang="en-US" b="0" dirty="0" smtClean="0">
                    <a:latin typeface="Arial Narrow" pitchFamily="34" charset="0"/>
                  </a:rPr>
                  <a:t> </a:t>
                </a:r>
                <a:r>
                  <a:rPr lang="en-US" dirty="0" smtClean="0"/>
                  <a:t>∉ Model </a:t>
                </a:r>
                <a:r>
                  <a:rPr lang="en-US" i="1" dirty="0" smtClean="0"/>
                  <a:t>A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>
                    <a:latin typeface="Arial Narrow" pitchFamily="34" charset="0"/>
                  </a:rPr>
                  <a:t> </a:t>
                </a: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de-DE" b="0" dirty="0" smtClean="0">
                    <a:latin typeface="Arial Narrow" pitchFamily="34" charset="0"/>
                  </a:rPr>
                  <a:t>Model </a:t>
                </a:r>
                <a:r>
                  <a:rPr lang="de-DE" b="0" i="1" dirty="0" smtClean="0">
                    <a:latin typeface="Arial Narrow" pitchFamily="34" charset="0"/>
                  </a:rPr>
                  <a:t>B       </a:t>
                </a:r>
                <a:r>
                  <a:rPr lang="de-DE" dirty="0" smtClean="0">
                    <a:latin typeface="Arial Narrow" pitchFamily="34" charset="0"/>
                    <a:sym typeface="Wingdings" panose="05000000000000000000" pitchFamily="2" charset="2"/>
                  </a:rPr>
                  <a:t> </a:t>
                </a:r>
                <a:r>
                  <a:rPr lang="de-DE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  <a:r>
                  <a:rPr lang="de-DE" dirty="0" smtClean="0">
                    <a:latin typeface="Arial Narrow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has been deleted</a:t>
                </a:r>
                <a:endParaRPr lang="en-US" b="0" i="1" dirty="0" smtClean="0">
                  <a:latin typeface="Arial Narrow" pitchFamily="34" charset="0"/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de-DE" dirty="0" err="1" smtClean="0">
                    <a:latin typeface="Arial Narrow" pitchFamily="34" charset="0"/>
                  </a:rPr>
                  <a:t>Object</a:t>
                </a:r>
                <a:r>
                  <a:rPr lang="de-DE" dirty="0" smtClean="0">
                    <a:latin typeface="Arial Narrow" pitchFamily="34" charset="0"/>
                  </a:rPr>
                  <a:t> </a:t>
                </a:r>
                <a:r>
                  <a:rPr lang="de-DE" i="1" dirty="0" smtClean="0">
                    <a:latin typeface="Arial Narrow" pitchFamily="34" charset="0"/>
                  </a:rPr>
                  <a:t>O1</a:t>
                </a:r>
                <a:r>
                  <a:rPr lang="de-DE" dirty="0" smtClean="0">
                    <a:latin typeface="Arial Narrow" pitchFamily="34" charset="0"/>
                  </a:rPr>
                  <a:t> </a:t>
                </a:r>
                <a:r>
                  <a:rPr lang="en-US" dirty="0"/>
                  <a:t>∉ </a:t>
                </a:r>
                <a:r>
                  <a:rPr lang="en-US" dirty="0" smtClean="0"/>
                  <a:t>Model </a:t>
                </a:r>
                <a:r>
                  <a:rPr lang="en-US" i="1" dirty="0" smtClean="0"/>
                  <a:t>A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>
                    <a:latin typeface="Arial Narrow" pitchFamily="34" charset="0"/>
                  </a:rPr>
                  <a:t> </a:t>
                </a: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:r>
                  <a:rPr lang="en-US" dirty="0" smtClean="0"/>
                  <a:t>∉ Model </a:t>
                </a:r>
                <a:r>
                  <a:rPr lang="en-US" i="1" dirty="0" smtClean="0"/>
                  <a:t>B       </a:t>
                </a:r>
                <a:r>
                  <a:rPr lang="en-US" dirty="0" smtClean="0">
                    <a:sym typeface="Wingdings" panose="05000000000000000000" pitchFamily="2" charset="2"/>
                  </a:rPr>
                  <a:t> not considered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Arial Narrow" pitchFamily="34" charset="0"/>
                    <a:sym typeface="Wingdings" panose="05000000000000000000" pitchFamily="2" charset="2"/>
                  </a:rPr>
                  <a:t>Display the cases 2 and 3 in the Notebook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Arial Narrow" pitchFamily="34" charset="0"/>
                    <a:sym typeface="Wingdings" panose="05000000000000000000" pitchFamily="2" charset="2"/>
                  </a:rPr>
                  <a:t>Investigate the Attributes in case </a:t>
                </a:r>
                <a:r>
                  <a:rPr lang="en-US" sz="2200" dirty="0" smtClean="0">
                    <a:latin typeface="Arial Narrow" pitchFamily="34" charset="0"/>
                    <a:sym typeface="Wingdings" panose="05000000000000000000" pitchFamily="2" charset="2"/>
                  </a:rPr>
                  <a:t>1</a:t>
                </a:r>
                <a:endParaRPr lang="de-DE" b="0" dirty="0" smtClean="0">
                  <a:latin typeface="Arial Narrow" pitchFamily="34" charset="0"/>
                </a:endParaRPr>
              </a:p>
            </p:txBody>
          </p:sp>
        </mc:Choice>
        <mc:Fallback xmlns="">
          <p:sp>
            <p:nvSpPr>
              <p:cNvPr id="3" name="Textfe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72" y="1037263"/>
                <a:ext cx="8172908" cy="3754874"/>
              </a:xfrm>
              <a:prstGeom prst="rect">
                <a:avLst/>
              </a:prstGeom>
              <a:blipFill rotWithShape="1">
                <a:blip r:embed="rId2"/>
                <a:stretch>
                  <a:fillRect l="-820" b="-2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14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9552" y="332656"/>
            <a:ext cx="74888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Arial Narrow" pitchFamily="34" charset="0"/>
              </a:rPr>
              <a:t>Model Parsing: Object Level</a:t>
            </a:r>
            <a:endParaRPr lang="en-US" sz="2500" b="1" dirty="0">
              <a:latin typeface="Arial Narrow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/>
              <p:cNvSpPr txBox="1"/>
              <p:nvPr/>
            </p:nvSpPr>
            <p:spPr>
              <a:xfrm>
                <a:off x="719572" y="1037263"/>
                <a:ext cx="8172908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Arial Narrow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Arial Narrow" pitchFamily="34" charset="0"/>
                  </a:rPr>
                  <a:t>Check for all objects the following cases</a:t>
                </a:r>
              </a:p>
              <a:p>
                <a:endParaRPr lang="en-US" dirty="0" smtClean="0">
                  <a:latin typeface="Arial Narrow" pitchFamily="34" charset="0"/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Model </a:t>
                </a:r>
                <a:r>
                  <a:rPr lang="en-US" i="1" dirty="0" smtClean="0">
                    <a:latin typeface="Arial Narrow" pitchFamily="34" charset="0"/>
                  </a:rPr>
                  <a:t>A</a:t>
                </a:r>
                <a:r>
                  <a:rPr lang="en-US" dirty="0" smtClean="0">
                    <a:latin typeface="Arial Narrow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 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Model </a:t>
                </a:r>
                <a:r>
                  <a:rPr lang="en-US" i="1" dirty="0" smtClean="0">
                    <a:latin typeface="Arial Narrow" pitchFamily="34" charset="0"/>
                  </a:rPr>
                  <a:t>B</a:t>
                </a:r>
                <a:r>
                  <a:rPr lang="en-US" dirty="0" smtClean="0">
                    <a:latin typeface="Arial Narrow" pitchFamily="34" charset="0"/>
                  </a:rPr>
                  <a:t>       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 Check Attributes of </a:t>
                </a:r>
                <a:r>
                  <a:rPr lang="en-US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 Narrow" pitchFamily="34" charset="0"/>
                  </a:rPr>
                  <a:t>Model </a:t>
                </a:r>
                <a:r>
                  <a:rPr lang="en-US" i="1" dirty="0" smtClean="0">
                    <a:latin typeface="Arial Narrow" pitchFamily="34" charset="0"/>
                  </a:rPr>
                  <a:t>A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>
                    <a:latin typeface="Arial Narrow" pitchFamily="34" charset="0"/>
                  </a:rPr>
                  <a:t> </a:t>
                </a: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:r>
                  <a:rPr lang="en-US" dirty="0" smtClean="0"/>
                  <a:t>∉ Model </a:t>
                </a:r>
                <a:r>
                  <a:rPr lang="en-US" i="1" dirty="0" smtClean="0"/>
                  <a:t>B       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 is a new object</a:t>
                </a:r>
                <a:endParaRPr lang="en-US" i="1" dirty="0" smtClean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b="0" dirty="0" smtClean="0">
                    <a:latin typeface="Arial Narrow" pitchFamily="34" charset="0"/>
                  </a:rPr>
                  <a:t>Object </a:t>
                </a:r>
                <a:r>
                  <a:rPr lang="en-US" b="0" i="1" dirty="0" smtClean="0">
                    <a:latin typeface="Arial Narrow" pitchFamily="34" charset="0"/>
                  </a:rPr>
                  <a:t>O1</a:t>
                </a:r>
                <a:r>
                  <a:rPr lang="en-US" b="0" dirty="0" smtClean="0">
                    <a:latin typeface="Arial Narrow" pitchFamily="34" charset="0"/>
                  </a:rPr>
                  <a:t> </a:t>
                </a:r>
                <a:r>
                  <a:rPr lang="en-US" dirty="0" smtClean="0"/>
                  <a:t>∉ Model </a:t>
                </a:r>
                <a:r>
                  <a:rPr lang="en-US" i="1" dirty="0" smtClean="0"/>
                  <a:t>A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>
                    <a:latin typeface="Arial Narrow" pitchFamily="34" charset="0"/>
                  </a:rPr>
                  <a:t> </a:t>
                </a: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de-DE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de-DE" b="0" dirty="0" smtClean="0">
                    <a:latin typeface="Arial Narrow" pitchFamily="34" charset="0"/>
                  </a:rPr>
                  <a:t>Model </a:t>
                </a:r>
                <a:r>
                  <a:rPr lang="de-DE" b="0" i="1" dirty="0" smtClean="0">
                    <a:latin typeface="Arial Narrow" pitchFamily="34" charset="0"/>
                  </a:rPr>
                  <a:t>B       </a:t>
                </a:r>
                <a:r>
                  <a:rPr lang="de-DE" dirty="0" smtClean="0">
                    <a:latin typeface="Arial Narrow" pitchFamily="34" charset="0"/>
                    <a:sym typeface="Wingdings" panose="05000000000000000000" pitchFamily="2" charset="2"/>
                  </a:rPr>
                  <a:t> </a:t>
                </a:r>
                <a:r>
                  <a:rPr lang="de-DE" i="1" dirty="0" smtClean="0">
                    <a:latin typeface="Arial Narrow" pitchFamily="34" charset="0"/>
                    <a:sym typeface="Wingdings" panose="05000000000000000000" pitchFamily="2" charset="2"/>
                  </a:rPr>
                  <a:t>O1</a:t>
                </a:r>
                <a:r>
                  <a:rPr lang="de-DE" dirty="0" smtClean="0">
                    <a:latin typeface="Arial Narrow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latin typeface="Arial Narrow" pitchFamily="34" charset="0"/>
                    <a:sym typeface="Wingdings" panose="05000000000000000000" pitchFamily="2" charset="2"/>
                  </a:rPr>
                  <a:t>has been deleted</a:t>
                </a:r>
                <a:endParaRPr lang="en-US" b="0" i="1" dirty="0" smtClean="0">
                  <a:latin typeface="Arial Narrow" pitchFamily="34" charset="0"/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de-DE" dirty="0" err="1" smtClean="0">
                    <a:latin typeface="Arial Narrow" pitchFamily="34" charset="0"/>
                  </a:rPr>
                  <a:t>Object</a:t>
                </a:r>
                <a:r>
                  <a:rPr lang="de-DE" dirty="0" smtClean="0">
                    <a:latin typeface="Arial Narrow" pitchFamily="34" charset="0"/>
                  </a:rPr>
                  <a:t> </a:t>
                </a:r>
                <a:r>
                  <a:rPr lang="de-DE" i="1" dirty="0" smtClean="0">
                    <a:latin typeface="Arial Narrow" pitchFamily="34" charset="0"/>
                  </a:rPr>
                  <a:t>O1</a:t>
                </a:r>
                <a:r>
                  <a:rPr lang="de-DE" dirty="0" smtClean="0">
                    <a:latin typeface="Arial Narrow" pitchFamily="34" charset="0"/>
                  </a:rPr>
                  <a:t> </a:t>
                </a:r>
                <a:r>
                  <a:rPr lang="en-US" dirty="0"/>
                  <a:t>∉ </a:t>
                </a:r>
                <a:r>
                  <a:rPr lang="en-US" dirty="0" smtClean="0"/>
                  <a:t>Model </a:t>
                </a:r>
                <a:r>
                  <a:rPr lang="en-US" i="1" dirty="0" smtClean="0"/>
                  <a:t>A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>
                    <a:latin typeface="Arial Narrow" pitchFamily="34" charset="0"/>
                  </a:rPr>
                  <a:t> </a:t>
                </a:r>
                <a:r>
                  <a:rPr lang="en-US" dirty="0" smtClean="0">
                    <a:latin typeface="Arial Narrow" pitchFamily="34" charset="0"/>
                  </a:rPr>
                  <a:t>Object </a:t>
                </a:r>
                <a:r>
                  <a:rPr lang="en-US" i="1" dirty="0" smtClean="0">
                    <a:latin typeface="Arial Narrow" pitchFamily="34" charset="0"/>
                  </a:rPr>
                  <a:t>O1</a:t>
                </a:r>
                <a:r>
                  <a:rPr lang="en-US" dirty="0" smtClean="0">
                    <a:latin typeface="Arial Narrow" pitchFamily="34" charset="0"/>
                  </a:rPr>
                  <a:t> </a:t>
                </a:r>
                <a:r>
                  <a:rPr lang="en-US" dirty="0" smtClean="0"/>
                  <a:t>∉ Model </a:t>
                </a:r>
                <a:r>
                  <a:rPr lang="en-US" i="1" dirty="0" smtClean="0"/>
                  <a:t>B       </a:t>
                </a:r>
                <a:r>
                  <a:rPr lang="en-US" dirty="0" smtClean="0">
                    <a:sym typeface="Wingdings" panose="05000000000000000000" pitchFamily="2" charset="2"/>
                  </a:rPr>
                  <a:t> not considered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Arial Narrow" pitchFamily="34" charset="0"/>
                    <a:sym typeface="Wingdings" panose="05000000000000000000" pitchFamily="2" charset="2"/>
                  </a:rPr>
                  <a:t>Display the cases 2 and 3 in the Notebook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Arial Narrow" pitchFamily="34" charset="0"/>
                    <a:sym typeface="Wingdings" panose="05000000000000000000" pitchFamily="2" charset="2"/>
                  </a:rPr>
                  <a:t>Investigate the Attributes in case </a:t>
                </a:r>
                <a:r>
                  <a:rPr lang="en-US" sz="2200" dirty="0" smtClean="0">
                    <a:latin typeface="Arial Narrow" pitchFamily="34" charset="0"/>
                    <a:sym typeface="Wingdings" panose="05000000000000000000" pitchFamily="2" charset="2"/>
                  </a:rPr>
                  <a:t>1</a:t>
                </a:r>
                <a:endParaRPr lang="de-DE" b="0" dirty="0" smtClean="0">
                  <a:latin typeface="Arial Narrow" pitchFamily="34" charset="0"/>
                </a:endParaRPr>
              </a:p>
            </p:txBody>
          </p:sp>
        </mc:Choice>
        <mc:Fallback xmlns="">
          <p:sp>
            <p:nvSpPr>
              <p:cNvPr id="3" name="Textfe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72" y="1037263"/>
                <a:ext cx="8172908" cy="3754874"/>
              </a:xfrm>
              <a:prstGeom prst="rect">
                <a:avLst/>
              </a:prstGeom>
              <a:blipFill rotWithShape="1">
                <a:blip r:embed="rId2"/>
                <a:stretch>
                  <a:fillRect l="-820" b="-2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83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Model Parsing: Attribute Exceptions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Before we analyze </a:t>
            </a:r>
            <a:r>
              <a:rPr lang="en-US" sz="2000" dirty="0"/>
              <a:t>all attributes </a:t>
            </a:r>
            <a:r>
              <a:rPr lang="en-US" sz="2000" dirty="0" smtClean="0"/>
              <a:t>the </a:t>
            </a:r>
            <a:r>
              <a:rPr lang="en-US" sz="2000" dirty="0"/>
              <a:t>hidden attribute “Position” has to take out first . </a:t>
            </a:r>
            <a:r>
              <a:rPr lang="en-US" sz="2000" dirty="0" smtClean="0"/>
              <a:t>The reason for this purpose is that the position attribute consists of four units. </a:t>
            </a:r>
          </a:p>
          <a:p>
            <a:pPr lvl="1"/>
            <a:endParaRPr lang="en-US" sz="1500" dirty="0" smtClean="0"/>
          </a:p>
          <a:p>
            <a:pPr lvl="1"/>
            <a:r>
              <a:rPr lang="en-US" sz="1500" dirty="0" smtClean="0"/>
              <a:t>“x” defines the x-coordinate of the object </a:t>
            </a:r>
          </a:p>
          <a:p>
            <a:pPr lvl="1"/>
            <a:r>
              <a:rPr lang="en-US" sz="1500" dirty="0" smtClean="0"/>
              <a:t>“y” defines the y-coordinate of the object</a:t>
            </a:r>
          </a:p>
          <a:p>
            <a:pPr lvl="1"/>
            <a:r>
              <a:rPr lang="en-US" sz="1500" dirty="0" smtClean="0"/>
              <a:t>“w” defines the width of the object</a:t>
            </a:r>
          </a:p>
          <a:p>
            <a:pPr lvl="1"/>
            <a:r>
              <a:rPr lang="en-US" sz="1500" dirty="0" smtClean="0"/>
              <a:t>“h” defines the height of the object</a:t>
            </a:r>
          </a:p>
          <a:p>
            <a:pPr lvl="1"/>
            <a:endParaRPr lang="en-US" sz="1500" dirty="0"/>
          </a:p>
          <a:p>
            <a:pPr marL="0" indent="0">
              <a:buNone/>
            </a:pPr>
            <a:r>
              <a:rPr lang="en-US" sz="2000" dirty="0" smtClean="0"/>
              <a:t>So we have to parse it into its units to compare.</a:t>
            </a:r>
          </a:p>
          <a:p>
            <a:pPr marL="0" indent="0">
              <a:buNone/>
            </a:pPr>
            <a:r>
              <a:rPr lang="en-US" sz="1200" dirty="0" smtClean="0"/>
              <a:t>	</a:t>
            </a:r>
          </a:p>
          <a:p>
            <a:pPr marL="0" indent="0">
              <a:buNone/>
            </a:pPr>
            <a:r>
              <a:rPr lang="en-US" sz="1200" dirty="0" smtClean="0"/>
              <a:t>	</a:t>
            </a:r>
            <a:r>
              <a:rPr lang="en-US" sz="1600" dirty="0" smtClean="0">
                <a:latin typeface="Calibri Light" panose="020F0302020204030204" pitchFamily="34" charset="0"/>
              </a:rPr>
              <a:t>LEO </a:t>
            </a:r>
            <a:r>
              <a:rPr lang="en-US" sz="1600" dirty="0">
                <a:latin typeface="Calibri Light" panose="020F0302020204030204" pitchFamily="34" charset="0"/>
              </a:rPr>
              <a:t>parse: </a:t>
            </a:r>
            <a:r>
              <a:rPr lang="en-US" sz="1600" dirty="0" smtClean="0">
                <a:latin typeface="Calibri Light" panose="020F0302020204030204" pitchFamily="34" charset="0"/>
              </a:rPr>
              <a:t>(“</a:t>
            </a:r>
            <a:r>
              <a:rPr lang="en-US" sz="1600" dirty="0" err="1" smtClean="0">
                <a:latin typeface="Calibri Light" panose="020F0302020204030204" pitchFamily="34" charset="0"/>
              </a:rPr>
              <a:t>Position_Val</a:t>
            </a:r>
            <a:r>
              <a:rPr lang="en-US" sz="1600" dirty="0" smtClean="0">
                <a:latin typeface="Calibri Light" panose="020F0302020204030204" pitchFamily="34" charset="0"/>
              </a:rPr>
              <a:t>”) get-tmm-value:n_x_</a:t>
            </a:r>
            <a:r>
              <a:rPr lang="en-US" sz="1600" dirty="0" err="1" smtClean="0">
                <a:latin typeface="Calibri Light" panose="020F0302020204030204" pitchFamily="34" charset="0"/>
              </a:rPr>
              <a:t>val</a:t>
            </a:r>
            <a:r>
              <a:rPr lang="en-US" sz="1600" dirty="0">
                <a:latin typeface="Calibri Light" panose="020F0302020204030204" pitchFamily="34" charset="0"/>
              </a:rPr>
              <a:t>:"x" </a:t>
            </a:r>
            <a:r>
              <a:rPr lang="en-US" sz="1600" dirty="0" smtClean="0">
                <a:latin typeface="Calibri Light" panose="020F0302020204030204" pitchFamily="34" charset="0"/>
              </a:rPr>
              <a:t/>
            </a:r>
            <a:br>
              <a:rPr lang="en-US" sz="1600" dirty="0" smtClean="0">
                <a:latin typeface="Calibri Light" panose="020F0302020204030204" pitchFamily="34" charset="0"/>
              </a:rPr>
            </a:br>
            <a:r>
              <a:rPr lang="en-US" sz="1600" dirty="0" smtClean="0">
                <a:latin typeface="Calibri Light" panose="020F0302020204030204" pitchFamily="34" charset="0"/>
              </a:rPr>
              <a:t>			         get-tmm-value:n_y_</a:t>
            </a:r>
            <a:r>
              <a:rPr lang="en-US" sz="1600" dirty="0" err="1" smtClean="0">
                <a:latin typeface="Calibri Light" panose="020F0302020204030204" pitchFamily="34" charset="0"/>
              </a:rPr>
              <a:t>val</a:t>
            </a:r>
            <a:r>
              <a:rPr lang="en-US" sz="1600" dirty="0">
                <a:latin typeface="Calibri Light" panose="020F0302020204030204" pitchFamily="34" charset="0"/>
              </a:rPr>
              <a:t>:"</a:t>
            </a:r>
            <a:r>
              <a:rPr lang="en-US" sz="1600" dirty="0" smtClean="0">
                <a:latin typeface="Calibri Light" panose="020F0302020204030204" pitchFamily="34" charset="0"/>
              </a:rPr>
              <a:t>y</a:t>
            </a:r>
            <a:r>
              <a:rPr lang="en-US" sz="1600" dirty="0">
                <a:latin typeface="Calibri Light" panose="020F0302020204030204" pitchFamily="34" charset="0"/>
              </a:rPr>
              <a:t>"</a:t>
            </a:r>
            <a:r>
              <a:rPr lang="en-US" sz="1600" dirty="0" smtClean="0">
                <a:latin typeface="Calibri Light" panose="020F0302020204030204" pitchFamily="34" charset="0"/>
              </a:rPr>
              <a:t/>
            </a:r>
            <a:br>
              <a:rPr lang="en-US" sz="1600" dirty="0" smtClean="0">
                <a:latin typeface="Calibri Light" panose="020F0302020204030204" pitchFamily="34" charset="0"/>
              </a:rPr>
            </a:br>
            <a:r>
              <a:rPr lang="en-US" sz="1600" dirty="0" smtClean="0">
                <a:latin typeface="Calibri Light" panose="020F0302020204030204" pitchFamily="34" charset="0"/>
              </a:rPr>
              <a:t>			         get-tmm-value:n_w_</a:t>
            </a:r>
            <a:r>
              <a:rPr lang="en-US" sz="1600" dirty="0" err="1" smtClean="0">
                <a:latin typeface="Calibri Light" panose="020F0302020204030204" pitchFamily="34" charset="0"/>
              </a:rPr>
              <a:t>val</a:t>
            </a:r>
            <a:r>
              <a:rPr lang="en-US" sz="1600" dirty="0" smtClean="0">
                <a:latin typeface="Calibri Light" panose="020F0302020204030204" pitchFamily="34" charset="0"/>
              </a:rPr>
              <a:t>:</a:t>
            </a:r>
            <a:r>
              <a:rPr lang="en-US" sz="1600" dirty="0">
                <a:latin typeface="Calibri Light" panose="020F0302020204030204" pitchFamily="34" charset="0"/>
              </a:rPr>
              <a:t>"</a:t>
            </a:r>
            <a:r>
              <a:rPr lang="en-US" sz="1600" dirty="0" smtClean="0">
                <a:latin typeface="Calibri Light" panose="020F0302020204030204" pitchFamily="34" charset="0"/>
              </a:rPr>
              <a:t>w</a:t>
            </a:r>
            <a:r>
              <a:rPr lang="en-US" sz="16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"</a:t>
            </a:r>
          </a:p>
          <a:p>
            <a:pPr marL="0" indent="0">
              <a:buNone/>
            </a:pPr>
            <a:r>
              <a:rPr lang="en-US" sz="1200" dirty="0" smtClean="0"/>
              <a:t>			   </a:t>
            </a:r>
            <a:r>
              <a:rPr lang="en-US" sz="1600" dirty="0" smtClean="0"/>
              <a:t>      </a:t>
            </a:r>
            <a:r>
              <a:rPr lang="en-US" sz="1600" dirty="0" smtClean="0">
                <a:latin typeface="Calibri Light" panose="020F0302020204030204" pitchFamily="34" charset="0"/>
              </a:rPr>
              <a:t>get-tmm-value:n_h_</a:t>
            </a:r>
            <a:r>
              <a:rPr lang="en-US" sz="1600" dirty="0" err="1" smtClean="0">
                <a:latin typeface="Calibri Light" panose="020F0302020204030204" pitchFamily="34" charset="0"/>
              </a:rPr>
              <a:t>val</a:t>
            </a:r>
            <a:r>
              <a:rPr lang="en-US" sz="1600" dirty="0" smtClean="0">
                <a:latin typeface="Calibri Light" panose="020F0302020204030204" pitchFamily="34" charset="0"/>
              </a:rPr>
              <a:t>:</a:t>
            </a:r>
            <a:r>
              <a:rPr lang="en-US" sz="16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"h</a:t>
            </a:r>
            <a:r>
              <a:rPr lang="en-US" sz="1600" dirty="0">
                <a:solidFill>
                  <a:prstClr val="black"/>
                </a:solidFill>
                <a:latin typeface="Calibri Light" panose="020F0302020204030204" pitchFamily="34" charset="0"/>
              </a:rPr>
              <a:t>"</a:t>
            </a:r>
            <a:r>
              <a:rPr lang="en-US" sz="1200" dirty="0" smtClean="0"/>
              <a:t>		</a:t>
            </a:r>
          </a:p>
          <a:p>
            <a:pPr marL="0" indent="0">
              <a:buNone/>
            </a:pPr>
            <a:r>
              <a:rPr lang="en-US" sz="1200" dirty="0"/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172529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456275"/>
              </p:ext>
            </p:extLst>
          </p:nvPr>
        </p:nvGraphicFramePr>
        <p:xfrm>
          <a:off x="467544" y="1916832"/>
          <a:ext cx="8208912" cy="4145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080120"/>
                <a:gridCol w="1224136"/>
                <a:gridCol w="1080120"/>
                <a:gridCol w="1152128"/>
                <a:gridCol w="1152128"/>
                <a:gridCol w="1224136"/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/>
                        <a:t>Str</a:t>
                      </a:r>
                      <a:r>
                        <a:rPr lang="en-US" sz="1300" dirty="0" smtClean="0"/>
                        <a:t>-exception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Expr-exception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en-US" sz="13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-exception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Inter-exception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Tab-exception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Time-exception</a:t>
                      </a:r>
                      <a:endParaRPr lang="en-US" sz="1300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Datetime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Enumeration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Enumerationlist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Expression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Floating</a:t>
                      </a:r>
                      <a:r>
                        <a:rPr lang="en-US" sz="1300" baseline="0" dirty="0" smtClean="0"/>
                        <a:t> Number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Integer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InterRef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Longstring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Programcall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pPr marL="0" marR="0" indent="0" algn="l" defTabSz="9844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Table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</a:tr>
              <a:tr h="29657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Time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x</a:t>
                      </a:r>
                      <a:endParaRPr lang="en-US" sz="13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Model Parsing: Attribute Exceptions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79208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The other attributes are of different kinds of attribute types and need to be handled in six different ways.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474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30486"/>
            <a:ext cx="8229600" cy="562074"/>
          </a:xfrm>
        </p:spPr>
        <p:txBody>
          <a:bodyPr/>
          <a:lstStyle/>
          <a:p>
            <a:r>
              <a:rPr lang="en-US" dirty="0"/>
              <a:t>Model Parsing: Attribute Exceptions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242" y="1052736"/>
            <a:ext cx="6347048" cy="5073427"/>
          </a:xfrm>
        </p:spPr>
        <p:txBody>
          <a:bodyPr/>
          <a:lstStyle/>
          <a:p>
            <a:pPr marL="430213" lvl="1" indent="0">
              <a:buNone/>
            </a:pPr>
            <a:r>
              <a:rPr lang="en-US" sz="2000" dirty="0" smtClean="0"/>
              <a:t>“Position”-Attribute</a:t>
            </a:r>
          </a:p>
          <a:p>
            <a:pPr marL="430213" lvl="1" indent="0">
              <a:buNone/>
            </a:pP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 smtClean="0"/>
              <a:t>IF </a:t>
            </a:r>
            <a:r>
              <a:rPr lang="en-US" sz="1200" dirty="0"/>
              <a:t>(</a:t>
            </a:r>
            <a:r>
              <a:rPr lang="en-US" sz="1200" dirty="0" err="1"/>
              <a:t>s_AttrName</a:t>
            </a:r>
            <a:r>
              <a:rPr lang="en-US" sz="1200" dirty="0"/>
              <a:t> = "Position") {</a:t>
            </a:r>
          </a:p>
          <a:p>
            <a:pPr marL="430213" lvl="1" indent="0">
              <a:buNone/>
            </a:pPr>
            <a:r>
              <a:rPr lang="en-US" sz="1200" dirty="0"/>
              <a:t>	CC 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n_Newobjid</a:t>
            </a:r>
            <a:r>
              <a:rPr lang="en-US" sz="1200" dirty="0"/>
              <a:t>) </a:t>
            </a:r>
            <a:r>
              <a:rPr lang="en-US" sz="1200" dirty="0" err="1"/>
              <a:t>attrid</a:t>
            </a:r>
            <a:r>
              <a:rPr lang="en-US" sz="1200" dirty="0"/>
              <a:t>:(VAL </a:t>
            </a:r>
            <a:r>
              <a:rPr lang="en-US" sz="1200" dirty="0" err="1"/>
              <a:t>atid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SET </a:t>
            </a:r>
            <a:r>
              <a:rPr lang="en-US" sz="1200" dirty="0" err="1"/>
              <a:t>val_AttrVal</a:t>
            </a:r>
            <a:r>
              <a:rPr lang="en-US" sz="1200" dirty="0"/>
              <a:t>:(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LEO parse: (</a:t>
            </a:r>
            <a:r>
              <a:rPr lang="en-US" sz="1200" dirty="0" err="1"/>
              <a:t>val_AttrVal</a:t>
            </a:r>
            <a:r>
              <a:rPr lang="en-US" sz="1200" dirty="0"/>
              <a:t>) get-tmm-value:n_x_</a:t>
            </a:r>
            <a:r>
              <a:rPr lang="en-US" sz="1200" dirty="0" err="1"/>
              <a:t>val</a:t>
            </a:r>
            <a:r>
              <a:rPr lang="en-US" sz="1200" dirty="0"/>
              <a:t>:"x" get-tmm-value:n_y_</a:t>
            </a:r>
            <a:r>
              <a:rPr lang="en-US" sz="1200" dirty="0" err="1"/>
              <a:t>val</a:t>
            </a:r>
            <a:r>
              <a:rPr lang="en-US" sz="1200" dirty="0"/>
              <a:t>:"y" 				</a:t>
            </a:r>
          </a:p>
          <a:p>
            <a:pPr marL="430213" lvl="1" indent="0">
              <a:buNone/>
            </a:pPr>
            <a:r>
              <a:rPr lang="en-US" sz="1200" dirty="0"/>
              <a:t>	CC "Core" GET_ATTR_VAL 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n_OldObjId</a:t>
            </a:r>
            <a:r>
              <a:rPr lang="en-US" sz="1200" dirty="0"/>
              <a:t>) </a:t>
            </a:r>
            <a:r>
              <a:rPr lang="en-US" sz="1200" dirty="0" err="1"/>
              <a:t>attrid</a:t>
            </a:r>
            <a:r>
              <a:rPr lang="en-US" sz="1200" dirty="0"/>
              <a:t>:(VAL </a:t>
            </a:r>
            <a:r>
              <a:rPr lang="en-US" sz="1200" dirty="0" err="1"/>
              <a:t>atid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SETG </a:t>
            </a:r>
            <a:r>
              <a:rPr lang="en-US" sz="1200" dirty="0" err="1"/>
              <a:t>val_OldAttrVal</a:t>
            </a:r>
            <a:r>
              <a:rPr lang="en-US" sz="1200" dirty="0"/>
              <a:t>: 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LEO parse: (</a:t>
            </a:r>
            <a:r>
              <a:rPr lang="en-US" sz="1200" dirty="0" err="1"/>
              <a:t>val_OldAttrVal</a:t>
            </a:r>
            <a:r>
              <a:rPr lang="en-US" sz="1200" dirty="0"/>
              <a:t>) get-tmm-value:n_x_</a:t>
            </a:r>
            <a:r>
              <a:rPr lang="en-US" sz="1200" dirty="0" err="1"/>
              <a:t>oldval</a:t>
            </a:r>
            <a:r>
              <a:rPr lang="en-US" sz="1200" dirty="0"/>
              <a:t>:"x" get-tmm-value:n_y_</a:t>
            </a:r>
            <a:r>
              <a:rPr lang="en-US" sz="1200" dirty="0" err="1"/>
              <a:t>oldval</a:t>
            </a:r>
            <a:r>
              <a:rPr lang="en-US" sz="1200" dirty="0"/>
              <a:t>:"y"</a:t>
            </a:r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/>
              <a:t>	IF (</a:t>
            </a:r>
            <a:r>
              <a:rPr lang="en-US" sz="1200" dirty="0" err="1"/>
              <a:t>n_x_oldval</a:t>
            </a:r>
            <a:r>
              <a:rPr lang="en-US" sz="1200" dirty="0"/>
              <a:t> = </a:t>
            </a:r>
            <a:r>
              <a:rPr lang="en-US" sz="1200" dirty="0" err="1"/>
              <a:t>n_x_val</a:t>
            </a:r>
            <a:r>
              <a:rPr lang="en-US" sz="1200" dirty="0"/>
              <a:t>) {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IF </a:t>
            </a:r>
            <a:r>
              <a:rPr lang="en-US" sz="1200" dirty="0"/>
              <a:t>(</a:t>
            </a:r>
            <a:r>
              <a:rPr lang="en-US" sz="1200" dirty="0" err="1"/>
              <a:t>n_y_oldval</a:t>
            </a:r>
            <a:r>
              <a:rPr lang="en-US" sz="1200" dirty="0"/>
              <a:t> = </a:t>
            </a:r>
            <a:r>
              <a:rPr lang="en-US" sz="1200" dirty="0" err="1"/>
              <a:t>n_y_val</a:t>
            </a:r>
            <a:r>
              <a:rPr lang="en-US" sz="1200" dirty="0"/>
              <a:t>) {		</a:t>
            </a:r>
            <a:r>
              <a:rPr lang="en-US" sz="1200" dirty="0" smtClean="0"/>
              <a:t>#do nothing</a:t>
            </a:r>
            <a:r>
              <a:rPr lang="en-US" sz="1200" dirty="0"/>
              <a:t>				</a:t>
            </a:r>
          </a:p>
          <a:p>
            <a:pPr marL="430213" lvl="1" indent="0">
              <a:buNone/>
            </a:pPr>
            <a:r>
              <a:rPr lang="en-US" sz="1200" dirty="0"/>
              <a:t>			}</a:t>
            </a:r>
          </a:p>
          <a:p>
            <a:pPr marL="430213" lvl="1" indent="0">
              <a:buNone/>
            </a:pPr>
            <a:r>
              <a:rPr lang="en-US" sz="1200" dirty="0"/>
              <a:t>			}</a:t>
            </a:r>
          </a:p>
          <a:p>
            <a:pPr marL="430213" lvl="1" indent="0">
              <a:buNone/>
            </a:pPr>
            <a:r>
              <a:rPr lang="en-US" sz="1200" dirty="0"/>
              <a:t>		</a:t>
            </a:r>
            <a:r>
              <a:rPr lang="en-US" sz="1200" dirty="0" smtClean="0"/>
              <a:t>ELSE </a:t>
            </a:r>
            <a:r>
              <a:rPr lang="en-US" sz="1200" dirty="0"/>
              <a:t>{				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PROCEDURE SAVE_IN_RECORD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	}</a:t>
            </a:r>
            <a:r>
              <a:rPr lang="en-US" sz="1200" dirty="0"/>
              <a:t>						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 smtClean="0"/>
              <a:t>	}</a:t>
            </a:r>
          </a:p>
          <a:p>
            <a:pPr marL="457200" indent="-457200">
              <a:buFont typeface="+mj-lt"/>
              <a:buAutoNum type="arabicPeriod" startAt="6"/>
            </a:pPr>
            <a:endParaRPr lang="en-US" sz="2000" dirty="0" smtClean="0"/>
          </a:p>
          <a:p>
            <a:pPr marL="457200" indent="-457200">
              <a:buFont typeface="+mj-lt"/>
              <a:buAutoNum type="arabicPeriod" startAt="6"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</a:t>
            </a:r>
            <a:endParaRPr lang="en-US" sz="2000" dirty="0"/>
          </a:p>
        </p:txBody>
      </p:sp>
      <p:sp>
        <p:nvSpPr>
          <p:cNvPr id="4" name="Abgerundetes Rechteck 3"/>
          <p:cNvSpPr/>
          <p:nvPr/>
        </p:nvSpPr>
        <p:spPr>
          <a:xfrm>
            <a:off x="5277569" y="764704"/>
            <a:ext cx="2664296" cy="648072"/>
          </a:xfrm>
          <a:prstGeom prst="roundRect">
            <a:avLst/>
          </a:prstGeom>
          <a:solidFill>
            <a:schemeClr val="bg1">
              <a:lumMod val="85000"/>
              <a:alpha val="79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Position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156176" y="1700808"/>
            <a:ext cx="28083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Select the attribute “Position”</a:t>
            </a: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Get the attribute value of “</a:t>
            </a:r>
            <a:r>
              <a:rPr lang="en-US" sz="1200" dirty="0" err="1" smtClean="0">
                <a:solidFill>
                  <a:srgbClr val="00B050"/>
                </a:solidFill>
                <a:latin typeface="Arial Narrow" pitchFamily="34" charset="0"/>
              </a:rPr>
              <a:t>Postion</a:t>
            </a:r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” and </a:t>
            </a: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save it under a variable (</a:t>
            </a:r>
            <a:r>
              <a:rPr lang="en-US" sz="1200" dirty="0" err="1" smtClean="0">
                <a:solidFill>
                  <a:srgbClr val="00B050"/>
                </a:solidFill>
                <a:latin typeface="Arial Narrow" pitchFamily="34" charset="0"/>
              </a:rPr>
              <a:t>val_Attr_Val</a:t>
            </a:r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)</a:t>
            </a: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Parse “Position” into its units</a:t>
            </a:r>
          </a:p>
          <a:p>
            <a:endParaRPr lang="en-US" sz="1200" dirty="0">
              <a:solidFill>
                <a:srgbClr val="00B050"/>
              </a:solidFill>
              <a:latin typeface="Arial Narrow" pitchFamily="34" charset="0"/>
            </a:endParaRP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Get the “Position” value of the second model </a:t>
            </a: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save it under a variable (</a:t>
            </a:r>
            <a:r>
              <a:rPr lang="en-US" sz="1200" dirty="0" err="1" smtClean="0">
                <a:solidFill>
                  <a:srgbClr val="00B050"/>
                </a:solidFill>
                <a:latin typeface="Arial Narrow" pitchFamily="34" charset="0"/>
              </a:rPr>
              <a:t>val_OldAttrVal</a:t>
            </a:r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)</a:t>
            </a: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Parse “Position” into its units</a:t>
            </a:r>
          </a:p>
          <a:p>
            <a:endParaRPr lang="en-US" sz="1200" dirty="0">
              <a:solidFill>
                <a:srgbClr val="00B050"/>
              </a:solidFill>
              <a:latin typeface="Arial Narrow" pitchFamily="34" charset="0"/>
            </a:endParaRPr>
          </a:p>
          <a:p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</a:rPr>
              <a:t># If the position didn’t change </a:t>
            </a:r>
            <a:r>
              <a:rPr lang="en-US" sz="1200" dirty="0" smtClean="0">
                <a:solidFill>
                  <a:srgbClr val="00B050"/>
                </a:solidFill>
                <a:latin typeface="Arial Narrow" pitchFamily="34" charset="0"/>
                <a:sym typeface="Wingdings" panose="05000000000000000000" pitchFamily="2" charset="2"/>
              </a:rPr>
              <a:t> do nothing</a:t>
            </a:r>
            <a:endParaRPr lang="en-US" sz="1200" dirty="0" smtClean="0">
              <a:solidFill>
                <a:srgbClr val="00B050"/>
              </a:solidFill>
              <a:latin typeface="Arial Narrow" pitchFamily="34" charset="0"/>
            </a:endParaRPr>
          </a:p>
          <a:p>
            <a:endParaRPr lang="en-US" dirty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Model Parsing: Attribute </a:t>
            </a:r>
            <a:r>
              <a:rPr lang="en-US" dirty="0"/>
              <a:t>Exceptions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68863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>
                <a:latin typeface="Arial Narrow" pitchFamily="34" charset="0"/>
              </a:rPr>
              <a:t>Str</a:t>
            </a:r>
            <a:r>
              <a:rPr lang="en-US" sz="2000" dirty="0" smtClean="0">
                <a:latin typeface="Arial Narrow" pitchFamily="34" charset="0"/>
              </a:rPr>
              <a:t>-exception </a:t>
            </a:r>
            <a:r>
              <a:rPr lang="en-US" sz="2000" dirty="0" smtClean="0"/>
              <a:t>Attributes: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430213" lvl="1" indent="0">
              <a:buNone/>
            </a:pPr>
            <a:r>
              <a:rPr lang="en-US" sz="1100" dirty="0"/>
              <a:t>	</a:t>
            </a:r>
            <a:endParaRPr lang="en-US" sz="1100" dirty="0" smtClean="0"/>
          </a:p>
          <a:p>
            <a:pPr marL="430213" lvl="1" indent="0">
              <a:buNone/>
            </a:pPr>
            <a:r>
              <a:rPr lang="en-US" sz="11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Get the attribute value of the corresponding attribute in model A</a:t>
            </a:r>
            <a:r>
              <a:rPr lang="en-US" sz="1100" dirty="0"/>
              <a:t>				</a:t>
            </a:r>
          </a:p>
          <a:p>
            <a:pPr marL="430213" lvl="1" indent="0">
              <a:buNone/>
            </a:pPr>
            <a:r>
              <a:rPr lang="en-US" sz="11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n_Newobjid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 smtClean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Assign the output to a variable</a:t>
            </a:r>
            <a:endParaRPr lang="en-US" sz="1200" dirty="0">
              <a:solidFill>
                <a:srgbClr val="00B050"/>
              </a:solidFill>
            </a:endParaRP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val_AttrVal</a:t>
            </a:r>
            <a:r>
              <a:rPr lang="en-US" sz="1200" dirty="0"/>
              <a:t>: (</a:t>
            </a:r>
            <a:r>
              <a:rPr lang="en-US" sz="1200" dirty="0" err="1"/>
              <a:t>val</a:t>
            </a:r>
            <a:r>
              <a:rPr lang="en-US" sz="1200" dirty="0" smtClean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Define an AQL expression with the </a:t>
            </a:r>
            <a:r>
              <a:rPr lang="en-US" sz="1200" dirty="0" err="1" smtClean="0">
                <a:solidFill>
                  <a:srgbClr val="00B050"/>
                </a:solidFill>
              </a:rPr>
              <a:t>object_name</a:t>
            </a:r>
            <a:r>
              <a:rPr lang="en-US" sz="1200" dirty="0" smtClean="0">
                <a:solidFill>
                  <a:srgbClr val="00B050"/>
                </a:solidFill>
              </a:rPr>
              <a:t>, </a:t>
            </a:r>
            <a:r>
              <a:rPr lang="en-US" sz="1200" dirty="0" err="1" smtClean="0">
                <a:solidFill>
                  <a:srgbClr val="00B050"/>
                </a:solidFill>
              </a:rPr>
              <a:t>class_name</a:t>
            </a:r>
            <a:r>
              <a:rPr lang="en-US" sz="1200" dirty="0" smtClean="0">
                <a:solidFill>
                  <a:srgbClr val="00B050"/>
                </a:solidFill>
              </a:rPr>
              <a:t>, </a:t>
            </a:r>
            <a:r>
              <a:rPr lang="en-US" sz="1200" dirty="0" err="1" smtClean="0">
                <a:solidFill>
                  <a:srgbClr val="00B050"/>
                </a:solidFill>
              </a:rPr>
              <a:t>attribute_name</a:t>
            </a:r>
            <a:r>
              <a:rPr lang="en-US" sz="1200" dirty="0" smtClean="0">
                <a:solidFill>
                  <a:srgbClr val="00B050"/>
                </a:solidFill>
              </a:rPr>
              <a:t>, and </a:t>
            </a:r>
            <a:r>
              <a:rPr lang="en-US" sz="1200" dirty="0" err="1" smtClean="0">
                <a:solidFill>
                  <a:srgbClr val="00B050"/>
                </a:solidFill>
              </a:rPr>
              <a:t>attribute_value</a:t>
            </a:r>
            <a:r>
              <a:rPr lang="en-US" sz="1200" dirty="0"/>
              <a:t>		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 </a:t>
            </a:r>
            <a:r>
              <a:rPr lang="en-US" sz="1200" dirty="0" err="1"/>
              <a:t>aqlgetAttrOldModel</a:t>
            </a:r>
            <a:r>
              <a:rPr lang="en-US" sz="1200" dirty="0"/>
              <a:t>: ("({\"" + </a:t>
            </a:r>
            <a:r>
              <a:rPr lang="en-US" sz="1200" dirty="0" err="1"/>
              <a:t>s_Newobjname</a:t>
            </a:r>
            <a:r>
              <a:rPr lang="en-US" sz="1200" dirty="0"/>
              <a:t> + "\":\"" + </a:t>
            </a:r>
            <a:r>
              <a:rPr lang="en-US" sz="1200" dirty="0" err="1"/>
              <a:t>id_NewClassName</a:t>
            </a:r>
            <a:r>
              <a:rPr lang="en-US" sz="1200" dirty="0"/>
              <a:t> + "\"}[?\"" + </a:t>
            </a:r>
            <a:r>
              <a:rPr lang="en-US" sz="1200" dirty="0" err="1"/>
              <a:t>s_AttrName</a:t>
            </a:r>
            <a:r>
              <a:rPr lang="en-US" sz="1200" dirty="0"/>
              <a:t> + "\" = \"" + </a:t>
            </a:r>
            <a:r>
              <a:rPr lang="en-US" sz="1200" dirty="0" err="1"/>
              <a:t>val_AttrVal</a:t>
            </a:r>
            <a:r>
              <a:rPr lang="en-US" sz="1200" dirty="0"/>
              <a:t> + </a:t>
            </a:r>
            <a:r>
              <a:rPr lang="en-US" sz="1200" dirty="0" smtClean="0"/>
              <a:t>"\"]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Evaluate the query in the second model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"AQL" EVAL_AQL_EXPRESSION expr: (</a:t>
            </a:r>
            <a:r>
              <a:rPr lang="en-US" sz="1200" dirty="0" err="1"/>
              <a:t>aqlgetAttrOldModel</a:t>
            </a:r>
            <a:r>
              <a:rPr lang="en-US" sz="1200" dirty="0"/>
              <a:t>) </a:t>
            </a:r>
            <a:r>
              <a:rPr lang="en-US" sz="1200" dirty="0" err="1"/>
              <a:t>modelid</a:t>
            </a:r>
            <a:r>
              <a:rPr lang="en-US" sz="1200" dirty="0"/>
              <a:t>:(</a:t>
            </a:r>
            <a:r>
              <a:rPr lang="en-US" sz="1200" dirty="0" err="1"/>
              <a:t>id_OldModelId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Assign the output to variable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 </a:t>
            </a:r>
            <a:r>
              <a:rPr lang="en-US" sz="1200" dirty="0" err="1"/>
              <a:t>s_ComparisonObj</a:t>
            </a:r>
            <a:r>
              <a:rPr lang="en-US" sz="1200" dirty="0"/>
              <a:t>: ( </a:t>
            </a:r>
            <a:r>
              <a:rPr lang="en-US" sz="1200" dirty="0" err="1"/>
              <a:t>objids</a:t>
            </a:r>
            <a:r>
              <a:rPr lang="en-US" sz="1200" dirty="0"/>
              <a:t> </a:t>
            </a:r>
            <a:r>
              <a:rPr lang="en-US" sz="1200" dirty="0" smtClean="0"/>
              <a:t>)</a:t>
            </a:r>
            <a:r>
              <a:rPr lang="en-US" sz="1200" dirty="0"/>
              <a:t>	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If there is no matching to the query then get corresponding attribute value of the model B</a:t>
            </a:r>
            <a:r>
              <a:rPr lang="en-US" sz="1200" dirty="0" smtClean="0">
                <a:solidFill>
                  <a:srgbClr val="FF0000"/>
                </a:solidFill>
              </a:rPr>
              <a:t> </a:t>
            </a:r>
            <a:r>
              <a:rPr lang="en-US" sz="1200" dirty="0"/>
              <a:t>			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IF </a:t>
            </a:r>
            <a:r>
              <a:rPr lang="en-US" sz="1200" dirty="0"/>
              <a:t>( </a:t>
            </a:r>
            <a:r>
              <a:rPr lang="en-US" sz="1200" dirty="0" err="1"/>
              <a:t>s_ComparisonObj</a:t>
            </a:r>
            <a:r>
              <a:rPr lang="en-US" sz="1200" dirty="0"/>
              <a:t> = "") </a:t>
            </a:r>
            <a:r>
              <a:rPr lang="en-US" sz="1200" dirty="0" smtClean="0"/>
              <a:t>{</a:t>
            </a:r>
            <a:r>
              <a:rPr lang="en-US" sz="1200" dirty="0"/>
              <a:t>						</a:t>
            </a:r>
            <a:r>
              <a:rPr lang="en-US" sz="1200" dirty="0" smtClean="0"/>
              <a:t>		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n_OldObjId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/>
              <a:t>) </a:t>
            </a:r>
          </a:p>
          <a:p>
            <a:pPr marL="430213" lvl="1" indent="0">
              <a:buNone/>
            </a:pPr>
            <a:r>
              <a:rPr lang="en-US" sz="1200" dirty="0"/>
              <a:t>			SETG </a:t>
            </a:r>
            <a:r>
              <a:rPr lang="en-US" sz="1200" dirty="0" err="1"/>
              <a:t>val_OldAttrVal</a:t>
            </a:r>
            <a:r>
              <a:rPr lang="en-US" sz="1200" dirty="0"/>
              <a:t>:(</a:t>
            </a:r>
            <a:r>
              <a:rPr lang="en-US" sz="1200" dirty="0" err="1"/>
              <a:t>val</a:t>
            </a:r>
            <a:r>
              <a:rPr lang="en-US" sz="1200" dirty="0" smtClean="0"/>
              <a:t>)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		}	</a:t>
            </a:r>
            <a:r>
              <a:rPr lang="en-US" sz="1100" dirty="0"/>
              <a:t>				</a:t>
            </a:r>
          </a:p>
          <a:p>
            <a:pPr marL="430213" lvl="1" indent="0">
              <a:buNone/>
            </a:pPr>
            <a:r>
              <a:rPr lang="en-US" sz="1100" dirty="0"/>
              <a:t>		</a:t>
            </a:r>
            <a:endParaRPr lang="en-US" sz="2000" dirty="0"/>
          </a:p>
        </p:txBody>
      </p:sp>
      <p:sp>
        <p:nvSpPr>
          <p:cNvPr id="4" name="Abgerundetes Rechteck 3"/>
          <p:cNvSpPr/>
          <p:nvPr/>
        </p:nvSpPr>
        <p:spPr>
          <a:xfrm>
            <a:off x="5292080" y="908720"/>
            <a:ext cx="2664296" cy="648072"/>
          </a:xfrm>
          <a:prstGeom prst="roundRect">
            <a:avLst/>
          </a:prstGeom>
          <a:solidFill>
            <a:schemeClr val="bg1">
              <a:lumMod val="85000"/>
              <a:alpha val="79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  <a:latin typeface="Arial Narrow" pitchFamily="34" charset="0"/>
              </a:rPr>
              <a:t>Str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-exception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/>
              <a:t>Model Parsing: Attribute Exceptions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sz="2000" dirty="0" err="1" smtClean="0">
                <a:latin typeface="Arial Narrow" pitchFamily="34" charset="0"/>
              </a:rPr>
              <a:t>Int</a:t>
            </a:r>
            <a:r>
              <a:rPr lang="en-US" sz="2000" dirty="0" smtClean="0">
                <a:latin typeface="Arial Narrow" pitchFamily="34" charset="0"/>
              </a:rPr>
              <a:t>-exception </a:t>
            </a:r>
            <a:r>
              <a:rPr lang="en-US" sz="2000" dirty="0" smtClean="0"/>
              <a:t>Attributes</a:t>
            </a:r>
            <a:endParaRPr lang="en-US" sz="2000" dirty="0" smtClean="0"/>
          </a:p>
          <a:p>
            <a:pPr marL="457200" indent="-457200">
              <a:buFont typeface="+mj-lt"/>
              <a:buAutoNum type="arabicPeriod" startAt="2"/>
            </a:pPr>
            <a:endParaRPr lang="en-US" sz="2000" dirty="0" smtClean="0"/>
          </a:p>
          <a:p>
            <a:pPr marL="430213" lvl="1" indent="0">
              <a:buNone/>
            </a:pPr>
            <a:r>
              <a:rPr lang="en-US" sz="1600" dirty="0" smtClean="0">
                <a:solidFill>
                  <a:srgbClr val="00B050"/>
                </a:solidFill>
              </a:rPr>
              <a:t>	</a:t>
            </a:r>
            <a:r>
              <a:rPr lang="en-US" sz="1200" dirty="0">
                <a:solidFill>
                  <a:srgbClr val="00B050"/>
                </a:solidFill>
              </a:rPr>
              <a:t># Get the attribute value of the corresponding attribute </a:t>
            </a:r>
            <a:r>
              <a:rPr lang="en-US" sz="1200" dirty="0" smtClean="0">
                <a:solidFill>
                  <a:srgbClr val="00B050"/>
                </a:solidFill>
              </a:rPr>
              <a:t>in model </a:t>
            </a:r>
            <a:r>
              <a:rPr lang="en-US" sz="1200" dirty="0">
                <a:solidFill>
                  <a:srgbClr val="00B050"/>
                </a:solidFill>
              </a:rPr>
              <a:t>A</a:t>
            </a:r>
            <a:r>
              <a:rPr lang="en-US" sz="1100" dirty="0"/>
              <a:t>	</a:t>
            </a:r>
            <a:endParaRPr lang="en-US" sz="1200" dirty="0">
              <a:solidFill>
                <a:srgbClr val="00B050"/>
              </a:solidFill>
            </a:endParaRP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n_Newobjid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/>
              <a:t>) 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>
                <a:solidFill>
                  <a:srgbClr val="00B050"/>
                </a:solidFill>
              </a:rPr>
              <a:t># 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 smtClean="0"/>
              <a:t>	SETG </a:t>
            </a:r>
            <a:r>
              <a:rPr lang="en-US" sz="1200" dirty="0" err="1"/>
              <a:t>val_AttrVal</a:t>
            </a:r>
            <a:r>
              <a:rPr lang="en-US" sz="1200" dirty="0"/>
              <a:t>: (</a:t>
            </a:r>
            <a:r>
              <a:rPr lang="en-US" sz="1200" dirty="0" err="1"/>
              <a:t>val</a:t>
            </a:r>
            <a:r>
              <a:rPr lang="en-US" sz="1200" dirty="0" smtClean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Save the value as string</a:t>
            </a:r>
            <a:endParaRPr lang="en-US" sz="1200" dirty="0">
              <a:solidFill>
                <a:srgbClr val="00B050"/>
              </a:solidFill>
            </a:endParaRP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s_AttrVal</a:t>
            </a:r>
            <a:r>
              <a:rPr lang="en-US" sz="1200" dirty="0"/>
              <a:t>: (STR (</a:t>
            </a:r>
            <a:r>
              <a:rPr lang="en-US" sz="1200" dirty="0" err="1"/>
              <a:t>val_AttrVal</a:t>
            </a:r>
            <a:r>
              <a:rPr lang="en-US" sz="1200" dirty="0" smtClean="0"/>
              <a:t>))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>
                <a:solidFill>
                  <a:srgbClr val="00B050"/>
                </a:solidFill>
              </a:rPr>
              <a:t> # Define an AQL expression with the </a:t>
            </a:r>
            <a:r>
              <a:rPr lang="en-US" sz="1200" dirty="0" err="1">
                <a:solidFill>
                  <a:srgbClr val="00B050"/>
                </a:solidFill>
              </a:rPr>
              <a:t>object_name</a:t>
            </a:r>
            <a:r>
              <a:rPr lang="en-US" sz="1200" dirty="0">
                <a:solidFill>
                  <a:srgbClr val="00B050"/>
                </a:solidFill>
              </a:rPr>
              <a:t>, </a:t>
            </a:r>
            <a:r>
              <a:rPr lang="en-US" sz="1200" dirty="0" err="1">
                <a:solidFill>
                  <a:srgbClr val="00B050"/>
                </a:solidFill>
              </a:rPr>
              <a:t>class_name</a:t>
            </a:r>
            <a:r>
              <a:rPr lang="en-US" sz="1200" dirty="0">
                <a:solidFill>
                  <a:srgbClr val="00B050"/>
                </a:solidFill>
              </a:rPr>
              <a:t>, </a:t>
            </a:r>
            <a:r>
              <a:rPr lang="en-US" sz="1200" dirty="0" err="1">
                <a:solidFill>
                  <a:srgbClr val="00B050"/>
                </a:solidFill>
              </a:rPr>
              <a:t>attribute_name</a:t>
            </a:r>
            <a:r>
              <a:rPr lang="en-US" sz="1200" dirty="0">
                <a:solidFill>
                  <a:srgbClr val="00B050"/>
                </a:solidFill>
              </a:rPr>
              <a:t>, and </a:t>
            </a:r>
            <a:r>
              <a:rPr lang="en-US" sz="1200" dirty="0" err="1">
                <a:solidFill>
                  <a:srgbClr val="00B050"/>
                </a:solidFill>
              </a:rPr>
              <a:t>attribute_value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aqlgetAttrOldModel</a:t>
            </a:r>
            <a:r>
              <a:rPr lang="en-US" sz="1200" dirty="0"/>
              <a:t>: ("{\"" + </a:t>
            </a:r>
            <a:r>
              <a:rPr lang="en-US" sz="1200" dirty="0" err="1"/>
              <a:t>s_Newobjname</a:t>
            </a:r>
            <a:r>
              <a:rPr lang="en-US" sz="1200" dirty="0"/>
              <a:t> + "\":\"" + </a:t>
            </a:r>
            <a:r>
              <a:rPr lang="en-US" sz="1200" dirty="0" err="1"/>
              <a:t>id_NewClassName</a:t>
            </a:r>
            <a:r>
              <a:rPr lang="en-US" sz="1200" dirty="0"/>
              <a:t> + "\"}[?\"" + </a:t>
            </a:r>
            <a:r>
              <a:rPr lang="en-US" sz="1200" dirty="0" err="1"/>
              <a:t>s_AttrName</a:t>
            </a:r>
            <a:r>
              <a:rPr lang="en-US" sz="1200" dirty="0"/>
              <a:t> + "\" =" + </a:t>
            </a:r>
            <a:r>
              <a:rPr lang="en-US" sz="1200" dirty="0" err="1"/>
              <a:t>s_AttrVal</a:t>
            </a:r>
            <a:r>
              <a:rPr lang="en-US" sz="1200" dirty="0"/>
              <a:t> + "]")   	</a:t>
            </a:r>
            <a:r>
              <a:rPr lang="en-US" sz="1200" dirty="0">
                <a:solidFill>
                  <a:srgbClr val="00B050"/>
                </a:solidFill>
              </a:rPr>
              <a:t># Evaluate the query in the second </a:t>
            </a:r>
            <a:r>
              <a:rPr lang="en-US" sz="1200" dirty="0" smtClean="0">
                <a:solidFill>
                  <a:srgbClr val="00B050"/>
                </a:solidFill>
              </a:rPr>
              <a:t>model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</a:t>
            </a:r>
            <a:r>
              <a:rPr lang="en-US" sz="1200" dirty="0" smtClean="0"/>
              <a:t>AQL" EVAL_AQL_EXPRESSION </a:t>
            </a:r>
            <a:r>
              <a:rPr lang="en-US" sz="1200" dirty="0"/>
              <a:t>expr: (</a:t>
            </a:r>
            <a:r>
              <a:rPr lang="en-US" sz="1200" dirty="0" err="1"/>
              <a:t>aqlgetAttrOldModel</a:t>
            </a:r>
            <a:r>
              <a:rPr lang="en-US" sz="1200" dirty="0"/>
              <a:t>) </a:t>
            </a:r>
            <a:r>
              <a:rPr lang="en-US" sz="1200" dirty="0" err="1"/>
              <a:t>modelid</a:t>
            </a:r>
            <a:r>
              <a:rPr lang="en-US" sz="1200" dirty="0"/>
              <a:t>:(</a:t>
            </a:r>
            <a:r>
              <a:rPr lang="en-US" sz="1200" dirty="0" err="1" smtClean="0"/>
              <a:t>id_OldModelId</a:t>
            </a:r>
            <a:r>
              <a:rPr lang="en-US" sz="1200" dirty="0" smtClean="0"/>
              <a:t>)</a:t>
            </a:r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# 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SETG </a:t>
            </a:r>
            <a:r>
              <a:rPr lang="en-US" sz="1200" dirty="0" err="1"/>
              <a:t>s_ComparisonObj</a:t>
            </a:r>
            <a:r>
              <a:rPr lang="en-US" sz="1200" dirty="0"/>
              <a:t>: ( </a:t>
            </a:r>
            <a:r>
              <a:rPr lang="en-US" sz="1200" dirty="0" err="1"/>
              <a:t>objids</a:t>
            </a:r>
            <a:r>
              <a:rPr lang="en-US" sz="1200" dirty="0"/>
              <a:t> )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 </a:t>
            </a:r>
            <a:r>
              <a:rPr lang="en-US" sz="1200" dirty="0">
                <a:solidFill>
                  <a:srgbClr val="00B050"/>
                </a:solidFill>
              </a:rPr>
              <a:t># If there is no matching to the query then get corresponding attribute value of the model B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IF </a:t>
            </a:r>
            <a:r>
              <a:rPr lang="en-US" sz="1200" dirty="0"/>
              <a:t>( </a:t>
            </a:r>
            <a:r>
              <a:rPr lang="en-US" sz="1200" dirty="0" err="1"/>
              <a:t>s_ComparisonObj</a:t>
            </a:r>
            <a:r>
              <a:rPr lang="en-US" sz="1200" dirty="0"/>
              <a:t> = "") {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	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n_OldObjId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/>
              <a:t>) 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	SETG </a:t>
            </a:r>
            <a:r>
              <a:rPr lang="en-US" sz="1200" dirty="0" err="1"/>
              <a:t>val_OldAttrVal</a:t>
            </a:r>
            <a:r>
              <a:rPr lang="en-US" sz="1200" dirty="0"/>
              <a:t>:(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	</a:t>
            </a:r>
            <a:r>
              <a:rPr lang="en-US" sz="1200" dirty="0" smtClean="0"/>
              <a:t>                 	}</a:t>
            </a:r>
            <a:r>
              <a:rPr lang="en-US" sz="1200" dirty="0"/>
              <a:t>		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5292080" y="908720"/>
            <a:ext cx="2664296" cy="648072"/>
          </a:xfrm>
          <a:prstGeom prst="roundRect">
            <a:avLst/>
          </a:prstGeom>
          <a:solidFill>
            <a:schemeClr val="bg1">
              <a:lumMod val="85000"/>
              <a:alpha val="79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  <a:latin typeface="Arial Narrow" pitchFamily="34" charset="0"/>
              </a:rPr>
              <a:t>Int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-exception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31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/>
              <a:t>Model Parsing: Attribute Exceptions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sz="2000" dirty="0" smtClean="0">
                <a:latin typeface="Arial Narrow" pitchFamily="34" charset="0"/>
              </a:rPr>
              <a:t>Inter-exception </a:t>
            </a:r>
            <a:r>
              <a:rPr lang="en-US" sz="2000" dirty="0" smtClean="0"/>
              <a:t>Attributes</a:t>
            </a:r>
            <a:endParaRPr lang="en-US" sz="2000" dirty="0" smtClean="0"/>
          </a:p>
          <a:p>
            <a:pPr marL="430213" lvl="1" indent="0">
              <a:buNone/>
            </a:pPr>
            <a:endParaRPr lang="en-US" sz="2000" dirty="0"/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 # Get the attribute value of the corresponding attribute model A </a:t>
            </a:r>
            <a:r>
              <a:rPr lang="en-US" sz="1200" dirty="0" smtClean="0"/>
              <a:t>				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"Core"  GET_ATTR_VAL 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n_Newobjid</a:t>
            </a:r>
            <a:r>
              <a:rPr lang="en-US" sz="1200" dirty="0"/>
              <a:t>) </a:t>
            </a:r>
            <a:r>
              <a:rPr lang="en-US" sz="1200" dirty="0" err="1"/>
              <a:t>attrid</a:t>
            </a:r>
            <a:r>
              <a:rPr lang="en-US" sz="1200" dirty="0"/>
              <a:t>:(VAL </a:t>
            </a:r>
            <a:r>
              <a:rPr lang="en-US" sz="1200" dirty="0" err="1"/>
              <a:t>atid</a:t>
            </a:r>
            <a:r>
              <a:rPr lang="en-US" sz="1200" dirty="0"/>
              <a:t>)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</a:t>
            </a:r>
            <a:r>
              <a:rPr lang="en-US" sz="1200" dirty="0">
                <a:solidFill>
                  <a:srgbClr val="00B050"/>
                </a:solidFill>
              </a:rPr>
              <a:t>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val_AttrVal</a:t>
            </a:r>
            <a:r>
              <a:rPr lang="en-US" sz="1200" dirty="0"/>
              <a:t>: (</a:t>
            </a:r>
            <a:r>
              <a:rPr lang="en-US" sz="1200" dirty="0" err="1"/>
              <a:t>val</a:t>
            </a:r>
            <a:r>
              <a:rPr lang="en-US" sz="1200" dirty="0"/>
              <a:t>)							</a:t>
            </a:r>
            <a:r>
              <a:rPr lang="en-US" sz="1200" dirty="0">
                <a:solidFill>
                  <a:srgbClr val="00B050"/>
                </a:solidFill>
              </a:rPr>
              <a:t> # Get the attribute value of the </a:t>
            </a:r>
            <a:r>
              <a:rPr lang="en-US" sz="1200" dirty="0" smtClean="0">
                <a:solidFill>
                  <a:srgbClr val="00B050"/>
                </a:solidFill>
              </a:rPr>
              <a:t>attribute in model B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 smtClean="0"/>
              <a:t>	CC </a:t>
            </a:r>
            <a:r>
              <a:rPr lang="en-US" sz="1200" dirty="0"/>
              <a:t>"Core"  GET_ATTR_VAL 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n_OldObjId</a:t>
            </a:r>
            <a:r>
              <a:rPr lang="en-US" sz="1200" dirty="0"/>
              <a:t>) </a:t>
            </a:r>
            <a:r>
              <a:rPr lang="en-US" sz="1200" dirty="0" err="1"/>
              <a:t>attrid</a:t>
            </a:r>
            <a:r>
              <a:rPr lang="en-US" sz="1200" dirty="0"/>
              <a:t>:(VAL </a:t>
            </a:r>
            <a:r>
              <a:rPr lang="en-US" sz="1200" dirty="0" err="1"/>
              <a:t>atid</a:t>
            </a:r>
            <a:r>
              <a:rPr lang="en-US" sz="1200" dirty="0"/>
              <a:t>)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# 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val_OldAttrVal</a:t>
            </a:r>
            <a:r>
              <a:rPr lang="en-US" sz="1200" dirty="0"/>
              <a:t>: 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>
                <a:solidFill>
                  <a:srgbClr val="00B050"/>
                </a:solidFill>
              </a:rPr>
              <a:t> # If there is no matching to the query then get corresponding attribute value of the model B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smtClean="0"/>
              <a:t>	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IF </a:t>
            </a:r>
            <a:r>
              <a:rPr lang="en-US" sz="1200" dirty="0"/>
              <a:t>(</a:t>
            </a:r>
            <a:r>
              <a:rPr lang="en-US" sz="1200" dirty="0" err="1"/>
              <a:t>val_OldAttrVal</a:t>
            </a:r>
            <a:r>
              <a:rPr lang="en-US" sz="1200" dirty="0"/>
              <a:t> != </a:t>
            </a:r>
            <a:r>
              <a:rPr lang="en-US" sz="1200" dirty="0" err="1"/>
              <a:t>val_AttrVal</a:t>
            </a:r>
            <a:r>
              <a:rPr lang="en-US" sz="1200" dirty="0"/>
              <a:t>) { 						</a:t>
            </a:r>
            <a:r>
              <a:rPr lang="en-US" sz="1200" dirty="0" smtClean="0"/>
              <a:t>	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n_OldObjId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/>
              <a:t>) </a:t>
            </a:r>
          </a:p>
          <a:p>
            <a:pPr marL="430213" lvl="1" indent="0">
              <a:buNone/>
            </a:pPr>
            <a:r>
              <a:rPr lang="en-US" sz="1200" dirty="0"/>
              <a:t>			</a:t>
            </a:r>
            <a:r>
              <a:rPr lang="en-US" sz="1200" dirty="0" smtClean="0"/>
              <a:t>SETG </a:t>
            </a:r>
            <a:r>
              <a:rPr lang="en-US" sz="1200" dirty="0" err="1"/>
              <a:t>val_OldAttrVal</a:t>
            </a:r>
            <a:r>
              <a:rPr lang="en-US" sz="1200" dirty="0"/>
              <a:t>:(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		</a:t>
            </a:r>
            <a:r>
              <a:rPr lang="en-US" sz="1200" dirty="0" smtClean="0"/>
              <a:t>}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endParaRPr lang="en-US" sz="1200" dirty="0" smtClean="0"/>
          </a:p>
        </p:txBody>
      </p:sp>
      <p:sp>
        <p:nvSpPr>
          <p:cNvPr id="4" name="Abgerundetes Rechteck 3"/>
          <p:cNvSpPr/>
          <p:nvPr/>
        </p:nvSpPr>
        <p:spPr>
          <a:xfrm>
            <a:off x="5292080" y="908720"/>
            <a:ext cx="2664296" cy="648072"/>
          </a:xfrm>
          <a:prstGeom prst="roundRect">
            <a:avLst/>
          </a:prstGeom>
          <a:solidFill>
            <a:schemeClr val="bg1">
              <a:lumMod val="85000"/>
              <a:alpha val="79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Inter-exception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7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/>
              <a:t>Model Parsing: Attribute Exceptions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sz="2000" dirty="0" smtClean="0">
                <a:latin typeface="Arial Narrow" pitchFamily="34" charset="0"/>
              </a:rPr>
              <a:t>Tab-exception </a:t>
            </a:r>
            <a:r>
              <a:rPr lang="en-US" sz="2000" dirty="0" smtClean="0"/>
              <a:t>Attributes</a:t>
            </a:r>
            <a:endParaRPr lang="en-US" sz="2000" dirty="0" smtClean="0"/>
          </a:p>
          <a:p>
            <a:pPr marL="457200" indent="-457200">
              <a:buFont typeface="+mj-lt"/>
              <a:buAutoNum type="arabicPeriod" startAt="4"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In Work:</a:t>
            </a:r>
            <a:r>
              <a:rPr lang="en-US" sz="2000" dirty="0" smtClean="0"/>
              <a:t> With FOR-strings</a:t>
            </a:r>
            <a:endParaRPr lang="en-US" sz="2000" dirty="0"/>
          </a:p>
        </p:txBody>
      </p:sp>
      <p:sp>
        <p:nvSpPr>
          <p:cNvPr id="4" name="Abgerundetes Rechteck 3"/>
          <p:cNvSpPr/>
          <p:nvPr/>
        </p:nvSpPr>
        <p:spPr>
          <a:xfrm>
            <a:off x="5292080" y="908720"/>
            <a:ext cx="2664296" cy="648072"/>
          </a:xfrm>
          <a:prstGeom prst="roundRect">
            <a:avLst/>
          </a:prstGeom>
          <a:solidFill>
            <a:schemeClr val="bg1">
              <a:lumMod val="85000"/>
              <a:alpha val="79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Tab-exception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/>
              <a:t>Model Parsing: Attribute Exceptions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579296" cy="5073427"/>
          </a:xfrm>
        </p:spPr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en-US" sz="2000" dirty="0" smtClean="0">
                <a:latin typeface="Arial Narrow" pitchFamily="34" charset="0"/>
              </a:rPr>
              <a:t>Time-exception </a:t>
            </a:r>
            <a:r>
              <a:rPr lang="en-US" sz="2000" dirty="0" smtClean="0"/>
              <a:t>Attributes</a:t>
            </a:r>
          </a:p>
          <a:p>
            <a:pPr marL="0" indent="0">
              <a:buNone/>
            </a:pPr>
            <a:r>
              <a:rPr lang="en-US" sz="1200" dirty="0"/>
              <a:t>						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# Get the attribute value of the corresponding attribute model A</a:t>
            </a:r>
            <a:r>
              <a:rPr lang="en-US" sz="1100" dirty="0"/>
              <a:t>	</a:t>
            </a:r>
            <a:endParaRPr lang="en-US" sz="1200" dirty="0" smtClean="0">
              <a:solidFill>
                <a:srgbClr val="00B050"/>
              </a:solidFill>
            </a:endParaRP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n_Newobjid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/>
              <a:t>)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>
                <a:solidFill>
                  <a:srgbClr val="00B050"/>
                </a:solidFill>
              </a:rPr>
              <a:t># 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 smtClean="0"/>
              <a:t>	SETG </a:t>
            </a:r>
            <a:r>
              <a:rPr lang="en-US" sz="1200" dirty="0" err="1"/>
              <a:t>val_AttrVal</a:t>
            </a:r>
            <a:r>
              <a:rPr lang="en-US" sz="1200" dirty="0"/>
              <a:t>: 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 smtClean="0">
                <a:solidFill>
                  <a:srgbClr val="00B050"/>
                </a:solidFill>
              </a:rPr>
              <a:t># save the value as string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s_AttrVal</a:t>
            </a:r>
            <a:r>
              <a:rPr lang="en-US" sz="1200" dirty="0"/>
              <a:t>: (STR (</a:t>
            </a:r>
            <a:r>
              <a:rPr lang="en-US" sz="1200" dirty="0" err="1"/>
              <a:t>val_AttrVal</a:t>
            </a:r>
            <a:r>
              <a:rPr lang="en-US" sz="1200" dirty="0"/>
              <a:t>))</a:t>
            </a:r>
          </a:p>
          <a:p>
            <a:pPr marL="430213" lvl="1" indent="0">
              <a:buNone/>
            </a:pP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 # Define an AQL expression with the </a:t>
            </a:r>
            <a:r>
              <a:rPr lang="en-US" sz="1200" dirty="0" err="1">
                <a:solidFill>
                  <a:srgbClr val="00B050"/>
                </a:solidFill>
              </a:rPr>
              <a:t>object_name</a:t>
            </a:r>
            <a:r>
              <a:rPr lang="en-US" sz="1200" dirty="0">
                <a:solidFill>
                  <a:srgbClr val="00B050"/>
                </a:solidFill>
              </a:rPr>
              <a:t>, </a:t>
            </a:r>
            <a:r>
              <a:rPr lang="en-US" sz="1200" dirty="0" err="1">
                <a:solidFill>
                  <a:srgbClr val="00B050"/>
                </a:solidFill>
              </a:rPr>
              <a:t>class_name</a:t>
            </a:r>
            <a:r>
              <a:rPr lang="en-US" sz="1200" dirty="0">
                <a:solidFill>
                  <a:srgbClr val="00B050"/>
                </a:solidFill>
              </a:rPr>
              <a:t>, </a:t>
            </a:r>
            <a:r>
              <a:rPr lang="en-US" sz="1200" dirty="0" err="1">
                <a:solidFill>
                  <a:srgbClr val="00B050"/>
                </a:solidFill>
              </a:rPr>
              <a:t>attribute_name</a:t>
            </a:r>
            <a:r>
              <a:rPr lang="en-US" sz="1200" dirty="0">
                <a:solidFill>
                  <a:srgbClr val="00B050"/>
                </a:solidFill>
              </a:rPr>
              <a:t>, and </a:t>
            </a:r>
            <a:r>
              <a:rPr lang="en-US" sz="1200" dirty="0" err="1">
                <a:solidFill>
                  <a:srgbClr val="00B050"/>
                </a:solidFill>
              </a:rPr>
              <a:t>attribute_value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	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SETG </a:t>
            </a:r>
            <a:r>
              <a:rPr lang="en-US" sz="1200" dirty="0" err="1"/>
              <a:t>aqlgetAttrOldModel</a:t>
            </a:r>
            <a:r>
              <a:rPr lang="en-US" sz="1200" dirty="0"/>
              <a:t>: ("({\"" + </a:t>
            </a:r>
            <a:r>
              <a:rPr lang="en-US" sz="1200" dirty="0" err="1"/>
              <a:t>s_Newobjname</a:t>
            </a:r>
            <a:r>
              <a:rPr lang="en-US" sz="1200" dirty="0"/>
              <a:t> + "\":\"" + </a:t>
            </a:r>
            <a:r>
              <a:rPr lang="en-US" sz="1200" dirty="0" err="1"/>
              <a:t>id_NewClassName</a:t>
            </a:r>
            <a:r>
              <a:rPr lang="en-US" sz="1200" dirty="0"/>
              <a:t> + "\"}[?\"" + </a:t>
            </a:r>
            <a:r>
              <a:rPr lang="en-US" sz="1200" dirty="0" err="1"/>
              <a:t>s_AttrName</a:t>
            </a:r>
            <a:r>
              <a:rPr lang="en-US" sz="1200" dirty="0"/>
              <a:t> + "\" = \"" + </a:t>
            </a:r>
            <a:r>
              <a:rPr lang="en-US" sz="1200" dirty="0" err="1"/>
              <a:t>s_AttrVal</a:t>
            </a:r>
            <a:r>
              <a:rPr lang="en-US" sz="1200" dirty="0"/>
              <a:t> + "\"])")   </a:t>
            </a: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# Evaluate the query in the second </a:t>
            </a:r>
            <a:r>
              <a:rPr lang="en-US" sz="1200" dirty="0" smtClean="0">
                <a:solidFill>
                  <a:srgbClr val="00B050"/>
                </a:solidFill>
              </a:rPr>
              <a:t>model</a:t>
            </a:r>
            <a:r>
              <a:rPr lang="en-US" sz="1200" dirty="0"/>
              <a:t>	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CC </a:t>
            </a:r>
            <a:r>
              <a:rPr lang="en-US" sz="1200" dirty="0"/>
              <a:t>"AQL" EVAL_AQL_EXPRESSION expr: (</a:t>
            </a:r>
            <a:r>
              <a:rPr lang="en-US" sz="1200" dirty="0" err="1"/>
              <a:t>aqlgetAttrOldModel</a:t>
            </a:r>
            <a:r>
              <a:rPr lang="en-US" sz="1200" dirty="0"/>
              <a:t>) </a:t>
            </a:r>
            <a:r>
              <a:rPr lang="en-US" sz="1200" dirty="0" err="1"/>
              <a:t>modelid</a:t>
            </a:r>
            <a:r>
              <a:rPr lang="en-US" sz="1200" dirty="0"/>
              <a:t>:(</a:t>
            </a:r>
            <a:r>
              <a:rPr lang="en-US" sz="1200" dirty="0" err="1"/>
              <a:t>id_OldModelId</a:t>
            </a:r>
            <a:r>
              <a:rPr lang="en-US" sz="1200" dirty="0" smtClean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>
                <a:solidFill>
                  <a:srgbClr val="00B050"/>
                </a:solidFill>
              </a:rPr>
              <a:t># 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 smtClean="0"/>
              <a:t>	SETG </a:t>
            </a:r>
            <a:r>
              <a:rPr lang="en-US" sz="1200" dirty="0" err="1"/>
              <a:t>s_ComparisonObj</a:t>
            </a:r>
            <a:r>
              <a:rPr lang="en-US" sz="1200" dirty="0"/>
              <a:t>: ( </a:t>
            </a:r>
            <a:r>
              <a:rPr lang="en-US" sz="1200" dirty="0" err="1"/>
              <a:t>objids</a:t>
            </a:r>
            <a:r>
              <a:rPr lang="en-US" sz="1200" dirty="0"/>
              <a:t> ) 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>
                <a:solidFill>
                  <a:srgbClr val="00B050"/>
                </a:solidFill>
              </a:rPr>
              <a:t> # If there is no matching to the query then get corresponding attribute value of the model B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IF </a:t>
            </a:r>
            <a:r>
              <a:rPr lang="en-US" sz="1200" dirty="0"/>
              <a:t>( </a:t>
            </a:r>
            <a:r>
              <a:rPr lang="en-US" sz="1200" dirty="0" err="1"/>
              <a:t>s_ComparisonObj</a:t>
            </a:r>
            <a:r>
              <a:rPr lang="en-US" sz="1200" dirty="0"/>
              <a:t> = "") {</a:t>
            </a:r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CC </a:t>
            </a:r>
            <a:r>
              <a:rPr lang="en-US" sz="1200" dirty="0"/>
              <a:t>"Core" GET_ATTR_VAL </a:t>
            </a:r>
            <a:r>
              <a:rPr lang="en-US" sz="1200" dirty="0" err="1"/>
              <a:t>objid</a:t>
            </a:r>
            <a:r>
              <a:rPr lang="en-US" sz="1200" dirty="0"/>
              <a:t>:(</a:t>
            </a:r>
            <a:r>
              <a:rPr lang="en-US" sz="1200" dirty="0" err="1"/>
              <a:t>n_OldObjId</a:t>
            </a:r>
            <a:r>
              <a:rPr lang="en-US" sz="1200" dirty="0"/>
              <a:t>) </a:t>
            </a:r>
            <a:r>
              <a:rPr lang="en-US" sz="1200" dirty="0" err="1"/>
              <a:t>attrname</a:t>
            </a:r>
            <a:r>
              <a:rPr lang="en-US" sz="1200" dirty="0"/>
              <a:t>:(</a:t>
            </a:r>
            <a:r>
              <a:rPr lang="en-US" sz="1200" dirty="0" err="1"/>
              <a:t>s_AttrName</a:t>
            </a:r>
            <a:r>
              <a:rPr lang="en-US" sz="1200" dirty="0"/>
              <a:t>) </a:t>
            </a:r>
            <a:endParaRPr lang="en-US" sz="1200" dirty="0" smtClean="0"/>
          </a:p>
          <a:p>
            <a:pPr marL="430213" lvl="1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</a:t>
            </a:r>
            <a:r>
              <a:rPr lang="en-US" sz="1200" dirty="0">
                <a:solidFill>
                  <a:srgbClr val="00B050"/>
                </a:solidFill>
              </a:rPr>
              <a:t># Assign the output to a </a:t>
            </a:r>
            <a:r>
              <a:rPr lang="en-US" sz="1200" dirty="0" smtClean="0">
                <a:solidFill>
                  <a:srgbClr val="00B050"/>
                </a:solidFill>
              </a:rPr>
              <a:t>variable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	</a:t>
            </a:r>
            <a:r>
              <a:rPr lang="en-US" sz="1200" dirty="0" smtClean="0"/>
              <a:t>SETG </a:t>
            </a:r>
            <a:r>
              <a:rPr lang="en-US" sz="1200" dirty="0" err="1"/>
              <a:t>val_OldAttrVal</a:t>
            </a:r>
            <a:r>
              <a:rPr lang="en-US" sz="1200" dirty="0"/>
              <a:t>:(</a:t>
            </a:r>
            <a:r>
              <a:rPr lang="en-US" sz="1200" dirty="0" err="1"/>
              <a:t>val</a:t>
            </a:r>
            <a:r>
              <a:rPr lang="en-US" sz="1200" dirty="0"/>
              <a:t>)</a:t>
            </a:r>
          </a:p>
          <a:p>
            <a:pPr marL="430213" lvl="1" indent="0">
              <a:buNone/>
            </a:pPr>
            <a:r>
              <a:rPr lang="en-US" sz="1200" dirty="0"/>
              <a:t>		</a:t>
            </a:r>
            <a:r>
              <a:rPr lang="en-US" sz="1200" dirty="0" smtClean="0"/>
              <a:t>}</a:t>
            </a:r>
            <a:endParaRPr lang="en-US" sz="1200" dirty="0"/>
          </a:p>
          <a:p>
            <a:pPr marL="430213" lvl="1" indent="0">
              <a:buNone/>
            </a:pPr>
            <a:r>
              <a:rPr lang="en-US" sz="1200" dirty="0"/>
              <a:t>	</a:t>
            </a:r>
            <a:endParaRPr lang="en-US" sz="1200" dirty="0" smtClean="0"/>
          </a:p>
          <a:p>
            <a:pPr marL="457200" indent="-457200">
              <a:buFont typeface="+mj-lt"/>
              <a:buAutoNum type="arabicPeriod" startAt="5"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</a:t>
            </a:r>
            <a:endParaRPr lang="en-US" sz="2000" dirty="0"/>
          </a:p>
        </p:txBody>
      </p:sp>
      <p:sp>
        <p:nvSpPr>
          <p:cNvPr id="4" name="Abgerundetes Rechteck 3"/>
          <p:cNvSpPr/>
          <p:nvPr/>
        </p:nvSpPr>
        <p:spPr>
          <a:xfrm>
            <a:off x="5306144" y="913012"/>
            <a:ext cx="2664296" cy="648072"/>
          </a:xfrm>
          <a:prstGeom prst="roundRect">
            <a:avLst/>
          </a:prstGeom>
          <a:solidFill>
            <a:schemeClr val="bg1">
              <a:lumMod val="85000"/>
              <a:alpha val="79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Time-exception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1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Visualization of the Results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579296" cy="507342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There are several ways to display results with </a:t>
            </a:r>
            <a:r>
              <a:rPr lang="en-US" sz="2400" dirty="0" err="1" smtClean="0"/>
              <a:t>ADOxx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Display in the notebook (model, object)</a:t>
            </a:r>
          </a:p>
          <a:p>
            <a:pPr lvl="1"/>
            <a:r>
              <a:rPr lang="en-US" sz="1500" dirty="0" smtClean="0"/>
              <a:t>In a record table </a:t>
            </a:r>
          </a:p>
          <a:p>
            <a:endParaRPr lang="en-US" sz="2000" dirty="0" smtClean="0"/>
          </a:p>
          <a:p>
            <a:r>
              <a:rPr lang="en-US" sz="2000" dirty="0" smtClean="0"/>
              <a:t>Save in an extern file (e.g. .</a:t>
            </a:r>
            <a:r>
              <a:rPr lang="en-US" sz="2000" dirty="0" err="1" smtClean="0"/>
              <a:t>xls</a:t>
            </a:r>
            <a:r>
              <a:rPr lang="en-US" sz="2000" dirty="0" smtClean="0"/>
              <a:t>)</a:t>
            </a:r>
          </a:p>
          <a:p>
            <a:endParaRPr lang="en-US" sz="2000" dirty="0"/>
          </a:p>
          <a:p>
            <a:r>
              <a:rPr lang="en-US" sz="2000" dirty="0" smtClean="0"/>
              <a:t>Display with another model</a:t>
            </a:r>
            <a:br>
              <a:rPr lang="en-US" sz="2000" dirty="0" smtClean="0"/>
            </a:br>
            <a:r>
              <a:rPr lang="en-US" sz="1600" dirty="0"/>
              <a:t>(</a:t>
            </a:r>
            <a:r>
              <a:rPr lang="en-US" sz="1600" dirty="0" smtClean="0"/>
              <a:t>see: </a:t>
            </a:r>
            <a:r>
              <a:rPr lang="en-US" sz="1600" dirty="0">
                <a:hlinkClick r:id="rId2"/>
              </a:rPr>
              <a:t>http://www.adoxx.org/live/faq/-/message_boards/message/173234</a:t>
            </a:r>
            <a:r>
              <a:rPr lang="en-US" sz="1600" dirty="0" smtClean="0"/>
              <a:t>)</a:t>
            </a:r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	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642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dirty="0" smtClean="0"/>
              <a:t>Handling Track Changes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4929411"/>
          </a:xfrm>
        </p:spPr>
        <p:txBody>
          <a:bodyPr/>
          <a:lstStyle/>
          <a:p>
            <a:r>
              <a:rPr lang="en-US" sz="2100" dirty="0" err="1" smtClean="0"/>
              <a:t>GraphRep</a:t>
            </a:r>
            <a:r>
              <a:rPr lang="en-US" sz="2100" dirty="0" smtClean="0"/>
              <a:t> notification</a:t>
            </a:r>
          </a:p>
          <a:p>
            <a:pPr lvl="1"/>
            <a:r>
              <a:rPr lang="en-US" sz="1800" dirty="0" smtClean="0"/>
              <a:t>Notify the objects with an additional sign on their graphs that shows that there have been modifications of the attributes.</a:t>
            </a:r>
            <a:endParaRPr lang="en-US" sz="1800" dirty="0"/>
          </a:p>
          <a:p>
            <a:pPr lvl="1"/>
            <a:endParaRPr lang="en-US" sz="1600" dirty="0" smtClean="0"/>
          </a:p>
          <a:p>
            <a:r>
              <a:rPr lang="en-US" sz="2100" dirty="0" smtClean="0"/>
              <a:t>Track change accepting</a:t>
            </a:r>
          </a:p>
          <a:p>
            <a:pPr lvl="1"/>
            <a:r>
              <a:rPr lang="en-US" sz="1800" dirty="0" smtClean="0"/>
              <a:t>Individual</a:t>
            </a:r>
          </a:p>
          <a:p>
            <a:pPr marL="984250" lvl="2" indent="0">
              <a:buNone/>
            </a:pPr>
            <a:r>
              <a:rPr lang="en-US" sz="1600" dirty="0" smtClean="0"/>
              <a:t>The ability to accept every single track change using event listener in </a:t>
            </a:r>
            <a:r>
              <a:rPr lang="en-US" sz="1600" dirty="0" err="1" smtClean="0"/>
              <a:t>ADOxx</a:t>
            </a:r>
            <a:r>
              <a:rPr lang="en-US" sz="1300" dirty="0" smtClean="0"/>
              <a:t>. </a:t>
            </a:r>
          </a:p>
          <a:p>
            <a:pPr lvl="1"/>
            <a:r>
              <a:rPr lang="en-US" sz="1800" dirty="0" smtClean="0"/>
              <a:t>All </a:t>
            </a:r>
          </a:p>
          <a:p>
            <a:pPr marL="984250" lvl="2" indent="0">
              <a:buNone/>
            </a:pPr>
            <a:r>
              <a:rPr lang="en-US" sz="1600" dirty="0" smtClean="0"/>
              <a:t>Accept all changes by one click.</a:t>
            </a:r>
            <a:endParaRPr lang="en-US" sz="1600" dirty="0"/>
          </a:p>
          <a:p>
            <a:pPr marL="0" indent="0">
              <a:buNone/>
            </a:pPr>
            <a:r>
              <a:rPr lang="en-US" sz="2000" dirty="0" smtClean="0"/>
              <a:t>	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36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xfrm>
            <a:off x="107950" y="115888"/>
            <a:ext cx="8928100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Added Value of Metamodelling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100" cy="540067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GB" sz="2400" dirty="0" smtClean="0"/>
              <a:t>Used meta-modelling functionality for realisation of the scenario:</a:t>
            </a:r>
          </a:p>
          <a:p>
            <a:pPr marL="0" indent="0">
              <a:buFont typeface="Arial" charset="0"/>
              <a:buNone/>
              <a:defRPr/>
            </a:pPr>
            <a:endParaRPr lang="en-GB" sz="2400" dirty="0" smtClean="0"/>
          </a:p>
          <a:p>
            <a:pPr>
              <a:defRPr/>
            </a:pPr>
            <a:r>
              <a:rPr lang="en-GB" sz="2400" b="1" dirty="0" err="1" smtClean="0"/>
              <a:t>ADOscript</a:t>
            </a:r>
            <a:r>
              <a:rPr lang="en-GB" sz="2400" b="1" dirty="0" smtClean="0"/>
              <a:t>: </a:t>
            </a:r>
          </a:p>
          <a:p>
            <a:pPr lvl="1">
              <a:defRPr/>
            </a:pPr>
            <a:r>
              <a:rPr lang="en-GB" sz="2000" dirty="0" smtClean="0"/>
              <a:t>Iterative </a:t>
            </a:r>
            <a:r>
              <a:rPr lang="en-US" sz="2000" dirty="0" smtClean="0"/>
              <a:t>breadth-first </a:t>
            </a:r>
            <a:r>
              <a:rPr lang="en-GB" sz="2000" dirty="0" smtClean="0"/>
              <a:t>tree traversal </a:t>
            </a:r>
          </a:p>
          <a:p>
            <a:pPr lvl="1">
              <a:defRPr/>
            </a:pPr>
            <a:r>
              <a:rPr lang="en-GB" sz="2000" dirty="0" err="1" smtClean="0"/>
              <a:t>AdoScript</a:t>
            </a:r>
            <a:r>
              <a:rPr lang="en-GB" sz="2000" dirty="0" smtClean="0"/>
              <a:t> can save the results of the comparison of two models in the “</a:t>
            </a:r>
            <a:r>
              <a:rPr lang="en-GB" sz="2000" dirty="0" err="1" smtClean="0"/>
              <a:t>ModelAttrRep</a:t>
            </a:r>
            <a:r>
              <a:rPr lang="en-GB" sz="2000" dirty="0" smtClean="0"/>
              <a:t>”</a:t>
            </a:r>
            <a:r>
              <a:rPr lang="en-GB" sz="1800" dirty="0" smtClean="0"/>
              <a:t> as rows.</a:t>
            </a:r>
            <a:endParaRPr lang="en-GB" sz="2400" dirty="0" smtClean="0"/>
          </a:p>
          <a:p>
            <a:pPr marL="342900" lvl="0" indent="-342900" eaLnBrk="1" hangingPunct="1">
              <a:buSzPct val="100000"/>
              <a:buFontTx/>
              <a:buChar char="•"/>
              <a:defRPr/>
            </a:pPr>
            <a:r>
              <a:rPr lang="en-GB" sz="2400" b="1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AQL: </a:t>
            </a:r>
            <a:r>
              <a:rPr lang="en-GB" sz="2400" b="1" kern="0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ADOxx</a:t>
            </a:r>
            <a:r>
              <a:rPr lang="en-GB" sz="2400" b="1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Query Language</a:t>
            </a:r>
          </a:p>
          <a:p>
            <a:pPr marL="742950" lvl="1" indent="-285750" eaLnBrk="1" hangingPunct="1">
              <a:buSzPct val="100000"/>
              <a:buFontTx/>
              <a:buChar char="–"/>
              <a:defRPr/>
            </a:pPr>
            <a:r>
              <a:rPr lang="en-GB" sz="2000" b="1" kern="0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ADOxx</a:t>
            </a:r>
            <a:r>
              <a:rPr lang="en-GB" sz="2000" b="1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query engine </a:t>
            </a:r>
            <a:r>
              <a:rPr lang="en-GB" sz="20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is provided by the platform and can </a:t>
            </a:r>
            <a:r>
              <a:rPr lang="en-GB" sz="2000" kern="0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analyze</a:t>
            </a:r>
            <a:r>
              <a:rPr lang="en-GB" sz="20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business process models. </a:t>
            </a:r>
          </a:p>
          <a:p>
            <a:pPr marL="742950" lvl="1" indent="-285750" eaLnBrk="1" hangingPunct="1">
              <a:buSzPct val="100000"/>
              <a:buFontTx/>
              <a:buChar char="–"/>
              <a:defRPr/>
            </a:pPr>
            <a:r>
              <a:rPr lang="en-GB" sz="2000" b="1" kern="0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ADOScripts</a:t>
            </a:r>
            <a:r>
              <a:rPr lang="en-GB" sz="20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can invoke the query engine and hence compare in a stepwise approach business processes</a:t>
            </a:r>
          </a:p>
          <a:p>
            <a:pPr>
              <a:defRPr/>
            </a:pPr>
            <a:r>
              <a:rPr lang="en-GB" sz="2400" b="1" dirty="0" smtClean="0"/>
              <a:t>Event Handler: </a:t>
            </a:r>
            <a:r>
              <a:rPr lang="en-GB" sz="2000" dirty="0" smtClean="0"/>
              <a:t>The results can be accepted or not. This decisions are listened with the event handler “</a:t>
            </a:r>
            <a:r>
              <a:rPr lang="en-GB" sz="2000" dirty="0" err="1" smtClean="0"/>
              <a:t>AfterEditAttributeValue</a:t>
            </a:r>
            <a:r>
              <a:rPr lang="en-GB" sz="2000" dirty="0" smtClean="0"/>
              <a:t>” to manipulate the saved output in the “</a:t>
            </a:r>
            <a:r>
              <a:rPr lang="en-GB" sz="2000" dirty="0" err="1" smtClean="0"/>
              <a:t>ModelAttrRep</a:t>
            </a:r>
            <a:r>
              <a:rPr lang="en-GB" sz="2000" dirty="0" smtClean="0"/>
              <a:t>”.</a:t>
            </a:r>
            <a:endParaRPr lang="en-GB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19663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 bwMode="auto">
          <a:xfrm>
            <a:off x="107950" y="188913"/>
            <a:ext cx="8928100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GB" altLang="en-US" dirty="0" err="1" smtClean="0"/>
              <a:t>ADOxx</a:t>
            </a:r>
            <a:r>
              <a:rPr lang="en-GB" altLang="en-US" dirty="0" smtClean="0"/>
              <a:t> Realisation Hands-On</a:t>
            </a:r>
            <a:endParaRPr altLang="en-US" dirty="0" smtClean="0"/>
          </a:p>
        </p:txBody>
      </p:sp>
      <p:sp>
        <p:nvSpPr>
          <p:cNvPr id="20483" name="Inhaltsplatzhalter 2"/>
          <p:cNvSpPr>
            <a:spLocks noGrp="1"/>
          </p:cNvSpPr>
          <p:nvPr>
            <p:ph idx="1"/>
          </p:nvPr>
        </p:nvSpPr>
        <p:spPr bwMode="auto">
          <a:xfrm>
            <a:off x="468313" y="1125538"/>
            <a:ext cx="8362950" cy="5543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lvl="0" indent="-514350" eaLnBrk="1" hangingPunct="1">
              <a:buSzPct val="100000"/>
              <a:buFont typeface="+mj-lt"/>
              <a:buAutoNum type="arabicPeriod"/>
              <a:defRPr/>
            </a:pPr>
            <a:r>
              <a:rPr lang="en-GB" sz="2000" b="1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Modelling Language Extensions to enable this </a:t>
            </a:r>
            <a:r>
              <a:rPr lang="en-GB" sz="2000" b="1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algorithms</a:t>
            </a:r>
          </a:p>
          <a:p>
            <a:pPr marL="944563" lvl="1" indent="-514350" eaLnBrk="1" hangingPunct="1">
              <a:buSzPct val="100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Create new meta class: “__ModelTypeMetaData__” and assign the created attribute “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ModelAttrRep</a:t>
            </a: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” as</a:t>
            </a:r>
            <a:b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</a:b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the 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AttrRep</a:t>
            </a: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of the 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modeltype</a:t>
            </a: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.</a:t>
            </a:r>
            <a:endParaRPr lang="en-GB" sz="1600" kern="0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44563" lvl="1" indent="-514350" eaLnBrk="1" hangingPunct="1">
              <a:buSzPct val="100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Add record tables of the result-display into “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ModelAttrRep</a:t>
            </a: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”</a:t>
            </a:r>
          </a:p>
          <a:p>
            <a:pPr marL="944563" lvl="1" indent="-514350" eaLnBrk="1" hangingPunct="1">
              <a:buSzPct val="100000"/>
              <a:defRPr/>
            </a:pPr>
            <a:r>
              <a:rPr lang="en-GB" sz="16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Create notification in the 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GraphRep</a:t>
            </a:r>
            <a:endParaRPr lang="en-GB" sz="1500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44563" lvl="1" indent="-514350" eaLnBrk="1" hangingPunct="1">
              <a:buSzPct val="100000"/>
              <a:defRPr/>
            </a:pPr>
            <a:endParaRPr lang="en-GB" sz="1500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514350" indent="-514350" eaLnBrk="1" hangingPunct="1">
              <a:buSzPct val="100000"/>
              <a:buFont typeface="+mj-lt"/>
              <a:buAutoNum type="arabicPeriod"/>
              <a:defRPr/>
            </a:pPr>
            <a:r>
              <a:rPr lang="en-GB" sz="2000" b="1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Configure </a:t>
            </a:r>
            <a:r>
              <a:rPr lang="en-GB" sz="2000" b="1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ADOxx</a:t>
            </a:r>
            <a:endParaRPr lang="en-GB" sz="2000" b="1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44563" lvl="1" indent="-514350" eaLnBrk="1" hangingPunct="1">
              <a:buSzPct val="100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Configure 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Menubar</a:t>
            </a:r>
            <a:endParaRPr lang="en-GB" sz="1600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44563" lvl="1" indent="-514350" eaLnBrk="1" hangingPunct="1">
              <a:buSzPct val="100000"/>
              <a:defRPr/>
            </a:pPr>
            <a:r>
              <a:rPr lang="en-GB" sz="16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Write AQL statements for query </a:t>
            </a: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engine</a:t>
            </a:r>
            <a:endParaRPr lang="en-GB" sz="1500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44563" lvl="1" indent="-514350" eaLnBrk="1" hangingPunct="1">
              <a:buSzPct val="100000"/>
              <a:defRPr/>
            </a:pPr>
            <a:endParaRPr lang="en-GB" sz="1500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514350" indent="-514350" eaLnBrk="1" hangingPunct="1">
              <a:buSzPct val="100000"/>
              <a:buFont typeface="+mj-lt"/>
              <a:buAutoNum type="arabicPeriod"/>
              <a:defRPr/>
            </a:pPr>
            <a:r>
              <a:rPr lang="en-GB" sz="2000" b="1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Implement Algorithm with </a:t>
            </a:r>
            <a:r>
              <a:rPr lang="en-GB" sz="2000" b="1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AdoScript</a:t>
            </a:r>
            <a:endParaRPr lang="en-GB" sz="2000" b="1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71550" lvl="1" indent="-514350" eaLnBrk="1" hangingPunct="1">
              <a:buSzPct val="100000"/>
              <a:defRPr/>
            </a:pPr>
            <a:r>
              <a:rPr lang="en-GB" sz="1600" kern="0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ADOscript</a:t>
            </a:r>
            <a:r>
              <a:rPr lang="en-GB" sz="16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User Interface</a:t>
            </a:r>
          </a:p>
          <a:p>
            <a:pPr marL="971550" lvl="1" indent="-514350" eaLnBrk="1" hangingPunct="1">
              <a:buSzPct val="100000"/>
              <a:defRPr/>
            </a:pPr>
            <a:r>
              <a:rPr lang="en-GB" sz="1600" kern="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Invoking query engine with </a:t>
            </a:r>
            <a:r>
              <a:rPr lang="en-GB" sz="1600" kern="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ADOscript</a:t>
            </a:r>
            <a:endParaRPr lang="en-GB" sz="1600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971550" lvl="1" indent="-514350" eaLnBrk="1" hangingPunct="1">
              <a:buSzPct val="100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Save results in record tables</a:t>
            </a:r>
          </a:p>
          <a:p>
            <a:pPr marL="944563" lvl="1" indent="-514350" eaLnBrk="1" hangingPunct="1">
              <a:buSzPct val="100000"/>
              <a:defRPr/>
            </a:pPr>
            <a:endParaRPr lang="en-GB" sz="1500" b="1" kern="0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 bwMode="auto">
          <a:xfrm>
            <a:off x="190500" y="188913"/>
            <a:ext cx="8928100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Used ADOxx Functionality: Implementing an Algorithm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912330"/>
              </p:ext>
            </p:extLst>
          </p:nvPr>
        </p:nvGraphicFramePr>
        <p:xfrm>
          <a:off x="4356100" y="836613"/>
          <a:ext cx="4464050" cy="51022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669"/>
                <a:gridCol w="462660"/>
                <a:gridCol w="3513721"/>
              </a:tblGrid>
              <a:tr h="288047">
                <a:tc gridSpan="3"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Mechanisms &amp; Algorithms Implementation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 gridSpan="2"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Core Functions for Model Manipulation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Database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Visualisation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Query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Transformation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 gridSpan="2"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Configuration of </a:t>
                      </a:r>
                      <a:r>
                        <a:rPr lang="en-GB" sz="1600" b="0" u="none" strike="noStrike" kern="1200" noProof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ADOxx</a:t>
                      </a: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Components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Visualisation</a:t>
                      </a: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Query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 gridSpan="2"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External Coupling </a:t>
                      </a:r>
                      <a:r>
                        <a:rPr lang="en-GB" sz="16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ADOxx</a:t>
                      </a: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Functionality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ADOscrip</a:t>
                      </a:r>
                      <a:r>
                        <a:rPr lang="en-GB" sz="1600" b="0" u="none" strike="noStrike" kern="1200" baseline="0" noProof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n-GB" sz="1600" b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Triggers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ADOscript</a:t>
                      </a:r>
                      <a:r>
                        <a:rPr lang="en-GB" sz="1600" b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Language Constructs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Visualisation </a:t>
                      </a:r>
                      <a:r>
                        <a:rPr lang="en-GB" sz="16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ADOscript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Visualisation Expression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Query </a:t>
                      </a:r>
                      <a:r>
                        <a:rPr lang="en-GB" sz="16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ADOscript</a:t>
                      </a:r>
                      <a:endParaRPr lang="en-GB" sz="16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Transformation </a:t>
                      </a:r>
                      <a:r>
                        <a:rPr lang="en-GB" sz="1600" b="0" u="none" strike="noStrike" kern="1200" noProof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ADOscript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 gridSpan="2"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ADD-ON Implementation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ADOxx</a:t>
                      </a: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Web-Service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XML / ADL Import – Export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  <a:tr h="253378">
                <a:tc>
                  <a:txBody>
                    <a:bodyPr/>
                    <a:lstStyle/>
                    <a:p>
                      <a:pPr algn="l" fontAlgn="b"/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endParaRPr lang="en-GB" sz="1600" b="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72000" algn="l" fontAlgn="b">
                        <a:spcBef>
                          <a:spcPts val="0"/>
                        </a:spcBef>
                      </a:pPr>
                      <a:r>
                        <a:rPr lang="en-GB" sz="1600" b="0" u="none" strike="noStrike" kern="1200" noProof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ADOscriptBatch</a:t>
                      </a:r>
                      <a:r>
                        <a:rPr lang="en-GB" sz="1600" b="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Mode</a:t>
                      </a:r>
                      <a:endParaRPr lang="en-GB" sz="1600" b="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/>
                </a:tc>
              </a:tr>
            </a:tbl>
          </a:graphicData>
        </a:graphic>
      </p:graphicFrame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250825" y="1628775"/>
          <a:ext cx="3827463" cy="3579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8127"/>
                <a:gridCol w="396683"/>
                <a:gridCol w="3012653"/>
              </a:tblGrid>
              <a:tr h="288034">
                <a:tc gridSpan="3"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Modelling</a:t>
                      </a:r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Language </a:t>
                      </a:r>
                      <a:r>
                        <a:rPr lang="de-AT" sz="1600" u="none" strike="noStrike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Implementation</a:t>
                      </a:r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gridSpan="2"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Classes</a:t>
                      </a:r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A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29" marR="9429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en-GB" sz="1600" u="none" strike="noStrike" kern="1200" noProof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gridSpan="2"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Relations</a:t>
                      </a:r>
                    </a:p>
                  </a:txBody>
                  <a:tcPr marL="9431" marR="9431" marT="942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429" marR="9429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gridSpan="2"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Class Attributes </a:t>
                      </a:r>
                      <a:r>
                        <a:rPr lang="de-AT" sz="1600" u="none" strike="noStrike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and</a:t>
                      </a:r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 Attributes</a:t>
                      </a:r>
                    </a:p>
                  </a:txBody>
                  <a:tcPr marL="9431" marR="9431" marT="942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429" marR="9429" marT="9429" marB="0" anchor="b"/>
                </a:tc>
              </a:tr>
              <a:tr h="346523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GRAPHREP</a:t>
                      </a:r>
                    </a:p>
                  </a:txBody>
                  <a:tcPr marL="9431" marR="9431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ATTRREP</a:t>
                      </a:r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CLASS </a:t>
                      </a:r>
                      <a:r>
                        <a:rPr lang="de-AT" sz="1600" u="none" strike="noStrike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Cardinality</a:t>
                      </a:r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CONVERSION</a:t>
                      </a:r>
                    </a:p>
                  </a:txBody>
                  <a:tcPr marL="9431" marR="9431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Model Pointer</a:t>
                      </a:r>
                    </a:p>
                  </a:txBody>
                  <a:tcPr marL="9431" marR="9431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gridSpan="2">
                  <a:txBody>
                    <a:bodyPr/>
                    <a:lstStyle/>
                    <a:p>
                      <a:pPr marL="72000" algn="l" defTabSz="914400" rtl="0" eaLnBrk="1" fontAlgn="b" latinLnBrk="0" hangingPunct="1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Attribute </a:t>
                      </a:r>
                      <a:r>
                        <a:rPr lang="de-AT" sz="1600" u="none" strike="noStrike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Facets</a:t>
                      </a:r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hMerge="1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de-AT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9" marR="9429" marT="9429" marB="0" anchor="b"/>
                </a:tc>
              </a:tr>
              <a:tr h="327251">
                <a:tc>
                  <a:txBody>
                    <a:bodyPr/>
                    <a:lstStyle/>
                    <a:p>
                      <a:pPr marL="72000" algn="l" fontAlgn="b"/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gridSpan="2">
                  <a:txBody>
                    <a:bodyPr/>
                    <a:lstStyle/>
                    <a:p>
                      <a:pPr marL="72000" algn="l" fontAlgn="b"/>
                      <a:r>
                        <a:rPr lang="de-AT" sz="1600" u="none" strike="noStrike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Model </a:t>
                      </a:r>
                      <a:r>
                        <a:rPr lang="de-AT" sz="1600" u="none" strike="noStrike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Types</a:t>
                      </a:r>
                      <a:endParaRPr lang="de-AT" sz="160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2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AT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9" marR="9429" marT="9429" marB="0" anchor="b"/>
                </a:tc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250825" y="836613"/>
          <a:ext cx="3827463" cy="615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7463"/>
              </a:tblGrid>
              <a:tr h="288346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GB" sz="1600" u="none" strike="noStrike" kern="1200" noProof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Introduction</a:t>
                      </a:r>
                      <a:endParaRPr lang="en-GB" sz="1600" u="none" strike="noStrike" kern="1200" noProof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431" marR="9431" marT="9439" marB="0" anchor="ctr"/>
                </a:tc>
              </a:tr>
              <a:tr h="327604">
                <a:tc>
                  <a:txBody>
                    <a:bodyPr/>
                    <a:lstStyle/>
                    <a:p>
                      <a:pPr marL="72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kern="1200" noProof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 Narrow" pitchFamily="34" charset="0"/>
                          <a:ea typeface="+mn-ea"/>
                          <a:cs typeface="+mn-cs"/>
                        </a:rPr>
                        <a:t>Setup of Implementation Environment</a:t>
                      </a:r>
                    </a:p>
                  </a:txBody>
                  <a:tcPr marL="9431" marR="9431" marT="9439" marB="0" anchor="ctr"/>
                </a:tc>
              </a:tr>
            </a:tbl>
          </a:graphicData>
        </a:graphic>
      </p:graphicFrame>
      <p:pic>
        <p:nvPicPr>
          <p:cNvPr id="216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367" y="4267948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593" y="3594381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480" y="3128216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480" y="1219388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593" y="770499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8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SCENARIO</a:t>
            </a:r>
            <a:r>
              <a:rPr lang="en-US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Implementing an Algorithm</a:t>
            </a:r>
            <a:endParaRPr lang="en-US" dirty="0"/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z="3200" dirty="0" smtClean="0"/>
              <a:t>Parsing and Comparing Models with </a:t>
            </a:r>
            <a:r>
              <a:rPr lang="en-US" altLang="en-US" sz="3200" dirty="0" err="1" smtClean="0"/>
              <a:t>AdoScript</a:t>
            </a:r>
            <a:endParaRPr lang="en-US" altLang="en-US" sz="3200" dirty="0" smtClean="0"/>
          </a:p>
          <a:p>
            <a:endParaRPr lang="en-US" altLang="en-US" sz="3200" dirty="0" smtClean="0"/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3779838" y="1196975"/>
            <a:ext cx="4967287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4452" tIns="41485" rIns="84452" bIns="41485">
            <a:spAutoFit/>
          </a:bodyPr>
          <a:lstStyle>
            <a:lvl1pPr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11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11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en-US" sz="8000" b="1">
                <a:solidFill>
                  <a:srgbClr val="B2B2B2"/>
                </a:solidFill>
                <a:latin typeface="Arial Narrow" pitchFamily="34" charset="0"/>
              </a:rPr>
              <a:t>HANDS-ON</a:t>
            </a:r>
          </a:p>
        </p:txBody>
      </p:sp>
    </p:spTree>
    <p:extLst>
      <p:ext uri="{BB962C8B-B14F-4D97-AF65-F5344CB8AC3E}">
        <p14:creationId xmlns:p14="http://schemas.microsoft.com/office/powerpoint/2010/main" val="98730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3"/>
          <p:cNvSpPr>
            <a:spLocks noGrp="1"/>
          </p:cNvSpPr>
          <p:nvPr>
            <p:ph type="title"/>
          </p:nvPr>
        </p:nvSpPr>
        <p:spPr bwMode="auto">
          <a:xfrm>
            <a:off x="541636" y="260648"/>
            <a:ext cx="8567737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dirty="0" smtClean="0"/>
              <a:t>Import </a:t>
            </a:r>
            <a:r>
              <a:rPr lang="de-DE" altLang="en-US" dirty="0" err="1" smtClean="0"/>
              <a:t>AdoScript</a:t>
            </a:r>
            <a:r>
              <a:rPr lang="de-DE" altLang="en-US" dirty="0" smtClean="0"/>
              <a:t> File</a:t>
            </a:r>
            <a:endParaRPr altLang="en-US" dirty="0" smtClean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436096" y="1169318"/>
            <a:ext cx="3527425" cy="4991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itchFamily="18" charset="2"/>
              <a:buNone/>
              <a:defRPr/>
            </a:pPr>
            <a:r>
              <a:rPr lang="en-GB" sz="2000" b="1" dirty="0" smtClean="0"/>
              <a:t>Import Files</a:t>
            </a:r>
            <a:endParaRPr lang="en-GB" sz="2000" dirty="0"/>
          </a:p>
          <a:p>
            <a:pPr marL="0" indent="0">
              <a:buFont typeface="Wingdings 3" pitchFamily="18" charset="2"/>
              <a:buNone/>
              <a:defRPr/>
            </a:pPr>
            <a:endParaRPr lang="en-GB" sz="2000" dirty="0" smtClean="0"/>
          </a:p>
          <a:p>
            <a:pPr marL="2857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1800" dirty="0">
                <a:solidFill>
                  <a:prstClr val="black"/>
                </a:solidFill>
              </a:rPr>
              <a:t>Select “Extras</a:t>
            </a:r>
            <a:r>
              <a:rPr lang="en-GB" sz="1800" dirty="0" smtClean="0">
                <a:solidFill>
                  <a:prstClr val="black"/>
                </a:solidFill>
              </a:rPr>
              <a:t>” in the Development Toolkit Menu.</a:t>
            </a:r>
          </a:p>
          <a:p>
            <a:pPr marL="285750">
              <a:spcBef>
                <a:spcPts val="0"/>
              </a:spcBef>
              <a:buFont typeface="+mj-lt"/>
              <a:buAutoNum type="arabicPeriod"/>
              <a:defRPr/>
            </a:pPr>
            <a:endParaRPr lang="en-GB" sz="1800" dirty="0">
              <a:solidFill>
                <a:prstClr val="black"/>
              </a:solidFill>
            </a:endParaRPr>
          </a:p>
          <a:p>
            <a:pPr marL="2857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1800" dirty="0">
                <a:solidFill>
                  <a:prstClr val="black"/>
                </a:solidFill>
              </a:rPr>
              <a:t>Go to “File </a:t>
            </a:r>
            <a:r>
              <a:rPr lang="en-GB" sz="1800" dirty="0" smtClean="0">
                <a:solidFill>
                  <a:prstClr val="black"/>
                </a:solidFill>
              </a:rPr>
              <a:t>Management”</a:t>
            </a:r>
          </a:p>
          <a:p>
            <a:pPr marL="285750">
              <a:spcBef>
                <a:spcPts val="0"/>
              </a:spcBef>
              <a:buFont typeface="+mj-lt"/>
              <a:buAutoNum type="arabicPeriod"/>
              <a:defRPr/>
            </a:pPr>
            <a:endParaRPr lang="en-GB" sz="1800" dirty="0">
              <a:solidFill>
                <a:prstClr val="black"/>
              </a:solidFill>
            </a:endParaRPr>
          </a:p>
          <a:p>
            <a:pPr marL="2857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1800" dirty="0" smtClean="0">
                <a:solidFill>
                  <a:prstClr val="black"/>
                </a:solidFill>
              </a:rPr>
              <a:t>Import </a:t>
            </a:r>
            <a:r>
              <a:rPr lang="en-GB" sz="1800" dirty="0">
                <a:solidFill>
                  <a:prstClr val="black"/>
                </a:solidFill>
              </a:rPr>
              <a:t>“</a:t>
            </a:r>
            <a:r>
              <a:rPr lang="en-GB" sz="1800" dirty="0" err="1">
                <a:solidFill>
                  <a:prstClr val="black"/>
                </a:solidFill>
              </a:rPr>
              <a:t>CompareModels.asc</a:t>
            </a:r>
            <a:r>
              <a:rPr lang="en-GB" sz="1800" dirty="0" smtClean="0">
                <a:solidFill>
                  <a:prstClr val="black"/>
                </a:solidFill>
              </a:rPr>
              <a:t>” and “</a:t>
            </a:r>
            <a:r>
              <a:rPr lang="en-GB" sz="1800" dirty="0" err="1" smtClean="0">
                <a:solidFill>
                  <a:prstClr val="black"/>
                </a:solidFill>
              </a:rPr>
              <a:t>AcceptChange.asc</a:t>
            </a:r>
            <a:r>
              <a:rPr lang="en-GB" sz="1800" dirty="0" smtClean="0">
                <a:solidFill>
                  <a:prstClr val="black"/>
                </a:solidFill>
              </a:rPr>
              <a:t>”</a:t>
            </a:r>
          </a:p>
          <a:p>
            <a:pPr marL="685800" lvl="1">
              <a:spcBef>
                <a:spcPts val="0"/>
              </a:spcBef>
              <a:defRPr/>
            </a:pPr>
            <a:endParaRPr lang="en-GB" sz="1400" dirty="0" smtClean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GB" sz="1600" dirty="0" smtClean="0"/>
          </a:p>
          <a:p>
            <a:pPr marL="0" indent="0">
              <a:buNone/>
              <a:defRPr/>
            </a:pPr>
            <a:endParaRPr lang="en-GB" sz="1200" dirty="0" smtClean="0"/>
          </a:p>
          <a:p>
            <a:pPr marL="368733" indent="-368733">
              <a:buFont typeface="Arial" charset="0"/>
              <a:buNone/>
              <a:defRPr/>
            </a:pPr>
            <a:endParaRPr lang="en-GB" sz="2000" dirty="0" smtClean="0"/>
          </a:p>
          <a:p>
            <a:pPr marL="368733" indent="-368733">
              <a:buFont typeface="Arial" charset="0"/>
              <a:buNone/>
              <a:defRPr/>
            </a:pPr>
            <a:endParaRPr lang="en-GB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64" y="975842"/>
            <a:ext cx="5121158" cy="52614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983456" y="1100386"/>
            <a:ext cx="348183" cy="17145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6" name="Gerade Verbindung mit Pfeil 15"/>
          <p:cNvCxnSpPr>
            <a:stCxn id="3" idx="3"/>
          </p:cNvCxnSpPr>
          <p:nvPr/>
        </p:nvCxnSpPr>
        <p:spPr>
          <a:xfrm>
            <a:off x="1331639" y="1186111"/>
            <a:ext cx="792089" cy="73072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434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3"/>
          <p:cNvSpPr>
            <a:spLocks noGrp="1"/>
          </p:cNvSpPr>
          <p:nvPr>
            <p:ph type="title"/>
          </p:nvPr>
        </p:nvSpPr>
        <p:spPr bwMode="auto">
          <a:xfrm>
            <a:off x="467544" y="260648"/>
            <a:ext cx="8567737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Define</a:t>
            </a:r>
            <a:r>
              <a:rPr altLang="en-US" dirty="0" smtClean="0"/>
              <a:t> New Menu Item</a:t>
            </a:r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436096" y="1169318"/>
            <a:ext cx="3527425" cy="4991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itchFamily="18" charset="2"/>
              <a:buNone/>
              <a:defRPr/>
            </a:pPr>
            <a:r>
              <a:rPr lang="en-GB" sz="2000" b="1" dirty="0" smtClean="0"/>
              <a:t>Define Menu Item</a:t>
            </a:r>
            <a:endParaRPr lang="en-GB" sz="2000" dirty="0" smtClean="0"/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Open Library attributes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Select Add-ons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Go to external Coupling</a:t>
            </a:r>
            <a:endParaRPr lang="en-GB" sz="1800" dirty="0" smtClean="0"/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Define menu item:</a:t>
            </a:r>
          </a:p>
          <a:p>
            <a:pPr marL="0" indent="0">
              <a:buNone/>
              <a:defRPr/>
            </a:pPr>
            <a:endParaRPr lang="en-GB" sz="1200" dirty="0" smtClean="0"/>
          </a:p>
          <a:p>
            <a:pPr marL="0" indent="0">
              <a:buNone/>
              <a:defRPr/>
            </a:pPr>
            <a:r>
              <a:rPr lang="en-GB" sz="1200" dirty="0" smtClean="0"/>
              <a:t>ITEM </a:t>
            </a:r>
            <a:r>
              <a:rPr lang="en-GB" sz="1200" dirty="0"/>
              <a:t>"Compare Models"</a:t>
            </a:r>
          </a:p>
          <a:p>
            <a:pPr marL="0" indent="0">
              <a:buNone/>
              <a:defRPr/>
            </a:pPr>
            <a:r>
              <a:rPr lang="en-GB" sz="1200" dirty="0" smtClean="0"/>
              <a:t>component</a:t>
            </a:r>
            <a:r>
              <a:rPr lang="en-GB" sz="1200" dirty="0"/>
              <a:t>: 	</a:t>
            </a:r>
            <a:r>
              <a:rPr lang="en-GB" sz="1200" dirty="0" err="1" smtClean="0"/>
              <a:t>importexport</a:t>
            </a:r>
            <a:r>
              <a:rPr lang="en-GB" sz="1200" dirty="0" smtClean="0"/>
              <a:t> </a:t>
            </a:r>
            <a:r>
              <a:rPr lang="en-GB" sz="1200" dirty="0"/>
              <a:t>acquisition </a:t>
            </a:r>
            <a:r>
              <a:rPr lang="en-GB" sz="1200" dirty="0" err="1" smtClean="0"/>
              <a:t>modeling</a:t>
            </a:r>
            <a:r>
              <a:rPr lang="en-GB" sz="1200" dirty="0" smtClean="0"/>
              <a:t> </a:t>
            </a:r>
            <a:r>
              <a:rPr lang="en-GB" sz="1200" dirty="0"/>
              <a:t>analysis </a:t>
            </a:r>
            <a:r>
              <a:rPr lang="en-GB" sz="1200" dirty="0" smtClean="0"/>
              <a:t>	simulation </a:t>
            </a:r>
            <a:r>
              <a:rPr lang="en-GB" sz="1200" dirty="0"/>
              <a:t>evaluation </a:t>
            </a:r>
            <a:r>
              <a:rPr lang="en-GB" sz="1200" dirty="0" err="1" smtClean="0"/>
              <a:t>importexport</a:t>
            </a:r>
            <a:endParaRPr lang="en-GB" sz="1200" dirty="0" smtClean="0"/>
          </a:p>
          <a:p>
            <a:pPr marL="0" indent="0">
              <a:buNone/>
              <a:defRPr/>
            </a:pPr>
            <a:r>
              <a:rPr lang="en-GB" sz="1200" dirty="0" smtClean="0"/>
              <a:t>EXECUTE file</a:t>
            </a:r>
            <a:r>
              <a:rPr lang="en-GB" sz="1200" dirty="0" smtClean="0">
                <a:sym typeface="Wingdings" panose="05000000000000000000" pitchFamily="2" charset="2"/>
              </a:rPr>
              <a:t>:(</a:t>
            </a:r>
            <a:r>
              <a:rPr lang="en-GB" sz="1200" dirty="0" err="1" smtClean="0">
                <a:sym typeface="Wingdings" panose="05000000000000000000" pitchFamily="2" charset="2"/>
              </a:rPr>
              <a:t>db</a:t>
            </a:r>
            <a:r>
              <a:rPr lang="en-GB" sz="1200" dirty="0" smtClean="0">
                <a:sym typeface="Wingdings" panose="05000000000000000000" pitchFamily="2" charset="2"/>
              </a:rPr>
              <a:t>:\\</a:t>
            </a:r>
            <a:r>
              <a:rPr lang="en-GB" sz="1200" dirty="0" err="1" smtClean="0">
                <a:sym typeface="Wingdings" panose="05000000000000000000" pitchFamily="2" charset="2"/>
              </a:rPr>
              <a:t>Comparemodels.asc</a:t>
            </a:r>
            <a:r>
              <a:rPr lang="en-GB" sz="1200" dirty="0" smtClean="0">
                <a:sym typeface="Wingdings" panose="05000000000000000000" pitchFamily="2" charset="2"/>
              </a:rPr>
              <a:t>)</a:t>
            </a:r>
            <a:endParaRPr lang="en-GB" sz="1200" dirty="0"/>
          </a:p>
          <a:p>
            <a:pPr marL="0" indent="0">
              <a:buNone/>
              <a:defRPr/>
            </a:pPr>
            <a:endParaRPr lang="en-GB" sz="1200" dirty="0" smtClean="0"/>
          </a:p>
          <a:p>
            <a:pPr marL="368733" indent="-368733">
              <a:buFont typeface="Arial" charset="0"/>
              <a:buNone/>
              <a:defRPr/>
            </a:pPr>
            <a:endParaRPr lang="en-GB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5040560" cy="5224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4139952" y="2348880"/>
            <a:ext cx="936104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347864" y="1628800"/>
            <a:ext cx="648072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4" name="Gerade Verbindung 3"/>
          <p:cNvCxnSpPr>
            <a:stCxn id="2" idx="0"/>
          </p:cNvCxnSpPr>
          <p:nvPr/>
        </p:nvCxnSpPr>
        <p:spPr>
          <a:xfrm flipH="1" flipV="1">
            <a:off x="3995936" y="1169318"/>
            <a:ext cx="612068" cy="11795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>
            <a:stCxn id="2" idx="2"/>
          </p:cNvCxnSpPr>
          <p:nvPr/>
        </p:nvCxnSpPr>
        <p:spPr>
          <a:xfrm flipH="1">
            <a:off x="3995936" y="2564904"/>
            <a:ext cx="612068" cy="35955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H="1">
            <a:off x="323528" y="1844824"/>
            <a:ext cx="3024336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 flipH="1">
            <a:off x="3419872" y="1844824"/>
            <a:ext cx="576064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5471616" y="2924944"/>
            <a:ext cx="3420864" cy="120240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056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5" y="1094098"/>
            <a:ext cx="5083374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el 3"/>
          <p:cNvSpPr>
            <a:spLocks noGrp="1"/>
          </p:cNvSpPr>
          <p:nvPr>
            <p:ph type="title"/>
          </p:nvPr>
        </p:nvSpPr>
        <p:spPr bwMode="auto">
          <a:xfrm>
            <a:off x="467544" y="260648"/>
            <a:ext cx="8567737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Define</a:t>
            </a:r>
            <a:r>
              <a:rPr altLang="en-US" dirty="0" smtClean="0"/>
              <a:t> Event Handler</a:t>
            </a:r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436096" y="1169318"/>
            <a:ext cx="3527425" cy="4991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itchFamily="18" charset="2"/>
              <a:buNone/>
              <a:defRPr/>
            </a:pPr>
            <a:r>
              <a:rPr lang="en-GB" sz="2000" b="1" dirty="0" smtClean="0"/>
              <a:t>Define Menu Item</a:t>
            </a:r>
            <a:endParaRPr lang="en-GB" sz="2000" dirty="0" smtClean="0"/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Open Library attributes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/>
              <a:t>Select Add-ons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/>
              <a:t>Go to external Coupling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Define</a:t>
            </a:r>
            <a:endParaRPr lang="en-GB" sz="1800" dirty="0" smtClean="0"/>
          </a:p>
          <a:p>
            <a:pPr marL="0" indent="0">
              <a:buNone/>
              <a:defRPr/>
            </a:pPr>
            <a:endParaRPr lang="en-GB" sz="1200" dirty="0" smtClean="0"/>
          </a:p>
          <a:p>
            <a:pPr marL="0" indent="0">
              <a:buNone/>
              <a:defRPr/>
            </a:pPr>
            <a:r>
              <a:rPr lang="en-GB" sz="1200" dirty="0" smtClean="0"/>
              <a:t>ON_EVENT “</a:t>
            </a:r>
            <a:r>
              <a:rPr lang="en-GB" sz="1200" dirty="0" err="1" smtClean="0"/>
              <a:t>AfterEditAttributeValue</a:t>
            </a:r>
            <a:r>
              <a:rPr lang="en-GB" sz="1200" dirty="0" smtClean="0"/>
              <a:t>”</a:t>
            </a:r>
            <a:endParaRPr lang="en-GB" sz="1200" dirty="0"/>
          </a:p>
          <a:p>
            <a:pPr marL="0" indent="0">
              <a:buNone/>
              <a:defRPr/>
            </a:pPr>
            <a:r>
              <a:rPr lang="en-GB" sz="1200" dirty="0" smtClean="0"/>
              <a:t>{</a:t>
            </a:r>
          </a:p>
          <a:p>
            <a:pPr marL="0" indent="0">
              <a:buNone/>
              <a:defRPr/>
            </a:pPr>
            <a:r>
              <a:rPr lang="en-GB" sz="1200" dirty="0"/>
              <a:t>SETG </a:t>
            </a:r>
            <a:r>
              <a:rPr lang="en-GB" sz="1200" dirty="0" err="1"/>
              <a:t>id_InstId</a:t>
            </a:r>
            <a:r>
              <a:rPr lang="en-GB" sz="1200" dirty="0"/>
              <a:t>: (</a:t>
            </a:r>
            <a:r>
              <a:rPr lang="en-GB" sz="1200" dirty="0" err="1"/>
              <a:t>instid</a:t>
            </a:r>
            <a:r>
              <a:rPr lang="en-GB" sz="1200" dirty="0"/>
              <a:t>)	</a:t>
            </a:r>
          </a:p>
          <a:p>
            <a:pPr marL="0" indent="0">
              <a:buNone/>
              <a:defRPr/>
            </a:pPr>
            <a:r>
              <a:rPr lang="en-GB" sz="1200" dirty="0"/>
              <a:t>SETG </a:t>
            </a:r>
            <a:r>
              <a:rPr lang="en-GB" sz="1200" dirty="0" err="1"/>
              <a:t>id_AttrId</a:t>
            </a:r>
            <a:r>
              <a:rPr lang="en-GB" sz="1200" dirty="0"/>
              <a:t>: (</a:t>
            </a:r>
            <a:r>
              <a:rPr lang="en-GB" sz="1200" dirty="0" err="1"/>
              <a:t>attrid</a:t>
            </a:r>
            <a:r>
              <a:rPr lang="en-GB" sz="1200" dirty="0"/>
              <a:t>)	</a:t>
            </a:r>
          </a:p>
          <a:p>
            <a:pPr marL="0" indent="0">
              <a:buNone/>
              <a:defRPr/>
            </a:pPr>
            <a:r>
              <a:rPr lang="en-GB" sz="1200" dirty="0"/>
              <a:t>SETG </a:t>
            </a:r>
            <a:r>
              <a:rPr lang="en-GB" sz="1200" dirty="0" err="1"/>
              <a:t>id_ModelId</a:t>
            </a:r>
            <a:r>
              <a:rPr lang="en-GB" sz="1200" dirty="0"/>
              <a:t>: (</a:t>
            </a:r>
            <a:r>
              <a:rPr lang="en-GB" sz="1200" dirty="0" err="1"/>
              <a:t>modelid</a:t>
            </a:r>
            <a:r>
              <a:rPr lang="en-GB" sz="1200" dirty="0" smtClean="0"/>
              <a:t>)</a:t>
            </a:r>
          </a:p>
          <a:p>
            <a:pPr marL="0" indent="0">
              <a:buNone/>
              <a:defRPr/>
            </a:pPr>
            <a:endParaRPr lang="en-GB" sz="1200" dirty="0"/>
          </a:p>
          <a:p>
            <a:pPr marL="0" indent="0">
              <a:buNone/>
              <a:defRPr/>
            </a:pPr>
            <a:r>
              <a:rPr lang="en-US" sz="1200" dirty="0"/>
              <a:t>EXECUTE </a:t>
            </a:r>
            <a:r>
              <a:rPr lang="en-US" sz="1200" dirty="0" err="1" smtClean="0"/>
              <a:t>file”db</a:t>
            </a:r>
            <a:r>
              <a:rPr lang="en-US" sz="1200" dirty="0" smtClean="0"/>
              <a:t>:\\</a:t>
            </a:r>
            <a:r>
              <a:rPr lang="en-US" sz="1200" dirty="0" err="1" smtClean="0"/>
              <a:t>AcceptChange.asc</a:t>
            </a:r>
            <a:r>
              <a:rPr lang="en-US" sz="1200" dirty="0"/>
              <a:t>"</a:t>
            </a:r>
            <a:endParaRPr lang="en-GB" sz="1200" dirty="0" smtClean="0"/>
          </a:p>
          <a:p>
            <a:pPr marL="0" indent="0">
              <a:buNone/>
              <a:defRPr/>
            </a:pPr>
            <a:r>
              <a:rPr lang="en-GB" sz="1200" dirty="0" smtClean="0"/>
              <a:t>}</a:t>
            </a:r>
          </a:p>
          <a:p>
            <a:pPr marL="368733" indent="-368733">
              <a:buFont typeface="Arial" charset="0"/>
              <a:buNone/>
              <a:defRPr/>
            </a:pPr>
            <a:endParaRPr lang="en-GB" sz="2000" dirty="0"/>
          </a:p>
        </p:txBody>
      </p:sp>
      <p:sp>
        <p:nvSpPr>
          <p:cNvPr id="2" name="Rechteck 1"/>
          <p:cNvSpPr/>
          <p:nvPr/>
        </p:nvSpPr>
        <p:spPr>
          <a:xfrm>
            <a:off x="4139952" y="2348880"/>
            <a:ext cx="936104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347864" y="1736812"/>
            <a:ext cx="648072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4" name="Gerade Verbindung 3"/>
          <p:cNvCxnSpPr>
            <a:stCxn id="2" idx="0"/>
          </p:cNvCxnSpPr>
          <p:nvPr/>
        </p:nvCxnSpPr>
        <p:spPr>
          <a:xfrm flipH="1" flipV="1">
            <a:off x="3995936" y="1268760"/>
            <a:ext cx="612068" cy="10801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>
            <a:stCxn id="2" idx="2"/>
          </p:cNvCxnSpPr>
          <p:nvPr/>
        </p:nvCxnSpPr>
        <p:spPr>
          <a:xfrm flipH="1">
            <a:off x="4000500" y="2564904"/>
            <a:ext cx="607504" cy="38549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H="1">
            <a:off x="158105" y="1844824"/>
            <a:ext cx="3189759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 flipH="1">
            <a:off x="3347864" y="1988840"/>
            <a:ext cx="324036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5436096" y="2924944"/>
            <a:ext cx="3456384" cy="2210519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325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567737" cy="529878"/>
          </a:xfrm>
        </p:spPr>
        <p:txBody>
          <a:bodyPr/>
          <a:lstStyle/>
          <a:p>
            <a:r>
              <a:rPr lang="en-US" dirty="0" smtClean="0"/>
              <a:t>Define Record Classes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24744"/>
            <a:ext cx="4824535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395536" y="3320988"/>
            <a:ext cx="1080120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6" name="Gerade Verbindung 5"/>
          <p:cNvCxnSpPr>
            <a:stCxn id="5" idx="0"/>
          </p:cNvCxnSpPr>
          <p:nvPr/>
        </p:nvCxnSpPr>
        <p:spPr>
          <a:xfrm flipV="1">
            <a:off x="935596" y="1268760"/>
            <a:ext cx="1476164" cy="20522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>
            <a:stCxn id="5" idx="2"/>
          </p:cNvCxnSpPr>
          <p:nvPr/>
        </p:nvCxnSpPr>
        <p:spPr>
          <a:xfrm>
            <a:off x="935596" y="3537012"/>
            <a:ext cx="1476164" cy="23402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5364088" y="479331"/>
            <a:ext cx="3600400" cy="637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Define Record Classes: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Arial Narrow" pitchFamily="34" charset="0"/>
              </a:rPr>
              <a:t>Select the Library that you want to integrate the algorithm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Arial Narrow" pitchFamily="34" charset="0"/>
              </a:rPr>
              <a:t>Create New Record Class: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Narrow" pitchFamily="34" charset="0"/>
              </a:rPr>
              <a:t>“Changes” with Attributes</a:t>
            </a:r>
            <a:r>
              <a:rPr lang="en-US" sz="1600" dirty="0" smtClean="0">
                <a:latin typeface="Arial Narrow" pitchFamily="34" charset="0"/>
              </a:rPr>
              <a:t>: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100" dirty="0" smtClean="0">
                <a:latin typeface="Arial Narrow" pitchFamily="34" charset="0"/>
              </a:rPr>
              <a:t>Accept Change (ENUMERATION)</a:t>
            </a:r>
            <a:endParaRPr lang="en-US" sz="1200" dirty="0" smtClean="0">
              <a:latin typeface="Arial Narrow" pitchFamily="34" charset="0"/>
            </a:endParaRPr>
          </a:p>
          <a:p>
            <a:pPr marL="1657350" lvl="3" indent="-285750">
              <a:buFont typeface="Arial Narrow" panose="020B0606020202030204" pitchFamily="34" charset="0"/>
              <a:buChar char="−"/>
            </a:pPr>
            <a:r>
              <a:rPr lang="en-US" sz="1050" dirty="0" smtClean="0">
                <a:latin typeface="Arial Narrow" pitchFamily="34" charset="0"/>
              </a:rPr>
              <a:t>No</a:t>
            </a:r>
          </a:p>
          <a:p>
            <a:pPr marL="1657350" lvl="3" indent="-285750">
              <a:buFont typeface="Arial Narrow" panose="020B0606020202030204" pitchFamily="34" charset="0"/>
              <a:buChar char="−"/>
            </a:pPr>
            <a:r>
              <a:rPr lang="en-US" sz="1050" dirty="0" smtClean="0">
                <a:latin typeface="Arial Narrow" pitchFamily="34" charset="0"/>
              </a:rPr>
              <a:t>Yes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100" dirty="0" smtClean="0">
                <a:latin typeface="Arial Narrow" pitchFamily="34" charset="0"/>
              </a:rPr>
              <a:t>Attribute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100" dirty="0" smtClean="0">
                <a:latin typeface="Arial Narrow" pitchFamily="34" charset="0"/>
              </a:rPr>
              <a:t>New Value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100" dirty="0" smtClean="0">
                <a:latin typeface="Arial Narrow" pitchFamily="34" charset="0"/>
              </a:rPr>
              <a:t>Object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100" dirty="0" smtClean="0">
                <a:latin typeface="Arial Narrow" pitchFamily="34" charset="0"/>
              </a:rPr>
              <a:t>Old Value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Narrow" pitchFamily="34" charset="0"/>
              </a:rPr>
              <a:t>“Object Change” with Attributes: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200" dirty="0" smtClean="0">
                <a:latin typeface="Arial Narrow" pitchFamily="34" charset="0"/>
              </a:rPr>
              <a:t>Accept Change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200" dirty="0" smtClean="0">
                <a:latin typeface="Arial Narrow" pitchFamily="34" charset="0"/>
              </a:rPr>
              <a:t>Deleted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200" dirty="0" smtClean="0">
                <a:latin typeface="Arial Narrow" pitchFamily="34" charset="0"/>
              </a:rPr>
              <a:t>New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en-US" sz="1200" dirty="0" smtClean="0">
                <a:latin typeface="Arial Narrow" pitchFamily="34" charset="0"/>
              </a:rPr>
              <a:t>Object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Arial Narrow" pitchFamily="34" charset="0"/>
              </a:rPr>
              <a:t>Define </a:t>
            </a:r>
            <a:r>
              <a:rPr lang="en-US" sz="1600" dirty="0" err="1" smtClean="0">
                <a:latin typeface="Arial Narrow" pitchFamily="34" charset="0"/>
              </a:rPr>
              <a:t>AttrReps</a:t>
            </a:r>
            <a:r>
              <a:rPr lang="en-US" sz="1600" dirty="0" smtClean="0">
                <a:latin typeface="Arial Narrow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Narrow" pitchFamily="34" charset="0"/>
              </a:rPr>
              <a:t>For “Changes”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NOTEBOOK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CHAPTER "Description"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"Object"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"Attribute"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"New Value" width:24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"Old Value"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"Accept Change" </a:t>
            </a:r>
            <a:endParaRPr lang="en-US" sz="1050" dirty="0" smtClean="0">
              <a:latin typeface="Arial Narrow" pitchFamily="34" charset="0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Narrow" pitchFamily="34" charset="0"/>
              </a:rPr>
              <a:t>For “Object Change”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NOTEBOOK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CHAPTER "Description"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"Object"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"New"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"Deleted"</a:t>
            </a:r>
          </a:p>
          <a:p>
            <a:pPr lvl="1"/>
            <a:r>
              <a:rPr lang="en-US" sz="1050" dirty="0">
                <a:latin typeface="Arial Narrow" pitchFamily="34" charset="0"/>
              </a:rPr>
              <a:t>ATTR "Accept Change"</a:t>
            </a:r>
            <a:endParaRPr lang="en-US" sz="105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66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/>
          <p:cNvSpPr txBox="1">
            <a:spLocks/>
          </p:cNvSpPr>
          <p:nvPr/>
        </p:nvSpPr>
        <p:spPr>
          <a:xfrm>
            <a:off x="5436096" y="1169318"/>
            <a:ext cx="3707904" cy="4991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itchFamily="18" charset="2"/>
              <a:buNone/>
              <a:defRPr/>
            </a:pPr>
            <a:r>
              <a:rPr lang="en-GB" sz="2000" b="1" dirty="0" smtClean="0"/>
              <a:t>Define </a:t>
            </a:r>
            <a:r>
              <a:rPr lang="en-GB" sz="2000" b="1" dirty="0" smtClean="0"/>
              <a:t>__ModelTypeMetaData__</a:t>
            </a:r>
            <a:endParaRPr lang="en-GB" sz="2000" dirty="0" smtClean="0"/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/>
              <a:t>Create a meta class “__ModelTypeMetaData__”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/>
              <a:t>Create attributes</a:t>
            </a:r>
            <a:r>
              <a:rPr lang="en-GB" sz="1800" dirty="0" smtClean="0"/>
              <a:t>:</a:t>
            </a:r>
          </a:p>
          <a:p>
            <a:pPr marL="768783" lvl="1" indent="-368733">
              <a:defRPr/>
            </a:pPr>
            <a:r>
              <a:rPr lang="en-GB" sz="1400" dirty="0" smtClean="0"/>
              <a:t>Changes	</a:t>
            </a:r>
            <a:r>
              <a:rPr lang="en-GB" sz="1200" dirty="0" smtClean="0"/>
              <a:t>(RECORD [Changes])</a:t>
            </a:r>
          </a:p>
          <a:p>
            <a:pPr marL="768783" lvl="1" indent="-368733">
              <a:defRPr/>
            </a:pPr>
            <a:r>
              <a:rPr lang="en-GB" sz="1400" dirty="0" smtClean="0"/>
              <a:t>Accept all changes   </a:t>
            </a:r>
            <a:r>
              <a:rPr lang="en-GB" sz="1200" dirty="0" smtClean="0"/>
              <a:t>(ENUMERATION)</a:t>
            </a:r>
          </a:p>
          <a:p>
            <a:pPr marL="768783" lvl="1" indent="-368733">
              <a:defRPr/>
            </a:pPr>
            <a:r>
              <a:rPr lang="en-GB" sz="1400" dirty="0" smtClean="0"/>
              <a:t>Object History	</a:t>
            </a:r>
            <a:r>
              <a:rPr lang="en-GB" sz="1200" dirty="0" smtClean="0"/>
              <a:t>(RECORD [Object Change])</a:t>
            </a:r>
          </a:p>
          <a:p>
            <a:pPr marL="768783" lvl="1" indent="-368733">
              <a:defRPr/>
            </a:pPr>
            <a:r>
              <a:rPr lang="en-GB" sz="1400" dirty="0" smtClean="0"/>
              <a:t>ComparisonModelAttrRep </a:t>
            </a:r>
            <a:r>
              <a:rPr lang="en-GB" sz="1200" dirty="0" smtClean="0"/>
              <a:t>(LONGSTRING</a:t>
            </a:r>
            <a:r>
              <a:rPr lang="en-GB" sz="1400" dirty="0" smtClean="0"/>
              <a:t>)</a:t>
            </a:r>
            <a:endParaRPr lang="en-GB" sz="1400" dirty="0"/>
          </a:p>
          <a:p>
            <a:pPr marL="400050" lvl="1" indent="0">
              <a:buNone/>
              <a:defRPr/>
            </a:pPr>
            <a:r>
              <a:rPr lang="en-US" sz="1200" dirty="0" smtClean="0"/>
              <a:t>	</a:t>
            </a:r>
          </a:p>
          <a:p>
            <a:pPr marL="400050" lvl="1" indent="0">
              <a:buNone/>
              <a:defRPr/>
            </a:pPr>
            <a:r>
              <a:rPr lang="en-US" sz="1200" dirty="0"/>
              <a:t>	</a:t>
            </a:r>
            <a:r>
              <a:rPr lang="en-US" sz="1200" dirty="0" smtClean="0"/>
              <a:t>NOTEBOOK</a:t>
            </a:r>
            <a:endParaRPr lang="en-US" sz="1200" dirty="0"/>
          </a:p>
          <a:p>
            <a:pPr marL="400050" lvl="1" indent="0">
              <a:buNone/>
              <a:defRPr/>
            </a:pPr>
            <a:r>
              <a:rPr lang="en-US" sz="1200" dirty="0" smtClean="0"/>
              <a:t>	CHAPTER </a:t>
            </a:r>
            <a:r>
              <a:rPr lang="en-US" sz="1200" dirty="0"/>
              <a:t>"Object Changes"</a:t>
            </a:r>
          </a:p>
          <a:p>
            <a:pPr marL="400050" lvl="1" indent="0">
              <a:buNone/>
              <a:defRPr/>
            </a:pPr>
            <a:r>
              <a:rPr lang="en-US" sz="1200" dirty="0" smtClean="0"/>
              <a:t>	ATTR </a:t>
            </a:r>
            <a:r>
              <a:rPr lang="en-US" sz="1200" dirty="0"/>
              <a:t>"Object History"</a:t>
            </a:r>
          </a:p>
          <a:p>
            <a:pPr marL="400050" lvl="1" indent="0">
              <a:buNone/>
              <a:defRPr/>
            </a:pPr>
            <a:endParaRPr lang="en-US" sz="1200" dirty="0"/>
          </a:p>
          <a:p>
            <a:pPr marL="400050" lvl="1" indent="0">
              <a:buNone/>
              <a:defRPr/>
            </a:pPr>
            <a:r>
              <a:rPr lang="en-US" sz="1200" dirty="0" smtClean="0"/>
              <a:t>	CHAPTER </a:t>
            </a:r>
            <a:r>
              <a:rPr lang="en-US" sz="1200" dirty="0"/>
              <a:t>"Track Changes"</a:t>
            </a:r>
          </a:p>
          <a:p>
            <a:pPr marL="400050" lvl="1" indent="0">
              <a:buNone/>
              <a:defRPr/>
            </a:pPr>
            <a:r>
              <a:rPr lang="en-US" sz="1200" dirty="0" smtClean="0"/>
              <a:t>	ATTR </a:t>
            </a:r>
            <a:r>
              <a:rPr lang="en-US" sz="1200" dirty="0"/>
              <a:t>"Changes" lines:15</a:t>
            </a:r>
          </a:p>
          <a:p>
            <a:pPr marL="400050" lvl="1" indent="0">
              <a:buNone/>
              <a:defRPr/>
            </a:pPr>
            <a:endParaRPr lang="en-US" sz="1200" dirty="0"/>
          </a:p>
          <a:p>
            <a:pPr marL="400050" lvl="1" indent="0">
              <a:buNone/>
              <a:defRPr/>
            </a:pPr>
            <a:r>
              <a:rPr lang="en-US" sz="1200" dirty="0" smtClean="0"/>
              <a:t>	GROUP </a:t>
            </a:r>
            <a:r>
              <a:rPr lang="en-US" sz="1200" dirty="0"/>
              <a:t>"Accept all changes"</a:t>
            </a:r>
          </a:p>
          <a:p>
            <a:pPr marL="400050" lvl="1" indent="0">
              <a:buNone/>
              <a:defRPr/>
            </a:pPr>
            <a:r>
              <a:rPr lang="en-US" sz="1200" dirty="0" smtClean="0"/>
              <a:t>	ATTR </a:t>
            </a:r>
            <a:r>
              <a:rPr lang="en-US" sz="1200" dirty="0"/>
              <a:t>"Accept all changes"</a:t>
            </a:r>
            <a:r>
              <a:rPr lang="en-GB" sz="1200" dirty="0" smtClean="0"/>
              <a:t>	</a:t>
            </a:r>
          </a:p>
          <a:p>
            <a:pPr marL="768783" lvl="1" indent="-368733">
              <a:defRPr/>
            </a:pPr>
            <a:endParaRPr lang="en-GB" sz="1400" dirty="0"/>
          </a:p>
          <a:p>
            <a:pPr marL="368733" indent="-368733">
              <a:buFont typeface="Arial" charset="0"/>
              <a:buNone/>
              <a:defRPr/>
            </a:pPr>
            <a:endParaRPr lang="en-GB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49598" y="332656"/>
            <a:ext cx="8567737" cy="529878"/>
          </a:xfrm>
        </p:spPr>
        <p:txBody>
          <a:bodyPr/>
          <a:lstStyle/>
          <a:p>
            <a:r>
              <a:rPr lang="en-US" dirty="0" smtClean="0"/>
              <a:t>Model Type Meta Data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73" y="1052736"/>
            <a:ext cx="5204711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5508104" y="3664868"/>
            <a:ext cx="3384376" cy="2428428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785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5" y="1099604"/>
            <a:ext cx="498393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el 3"/>
          <p:cNvSpPr>
            <a:spLocks noGrp="1"/>
          </p:cNvSpPr>
          <p:nvPr>
            <p:ph type="title"/>
          </p:nvPr>
        </p:nvSpPr>
        <p:spPr bwMode="auto">
          <a:xfrm>
            <a:off x="467544" y="260648"/>
            <a:ext cx="8567737" cy="53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Define</a:t>
            </a:r>
            <a:r>
              <a:rPr altLang="en-US" dirty="0" smtClean="0"/>
              <a:t> </a:t>
            </a:r>
            <a:r>
              <a:rPr altLang="en-US" dirty="0" smtClean="0"/>
              <a:t>Model Type </a:t>
            </a:r>
            <a:r>
              <a:rPr altLang="en-US" dirty="0" err="1" smtClean="0"/>
              <a:t>AttrRep</a:t>
            </a:r>
            <a:endParaRPr altLang="en-US" dirty="0" smtClean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5436096" y="1169318"/>
            <a:ext cx="3527425" cy="4991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itchFamily="18" charset="2"/>
              <a:buNone/>
              <a:defRPr/>
            </a:pPr>
            <a:r>
              <a:rPr lang="en-GB" sz="2000" b="1" dirty="0" smtClean="0"/>
              <a:t>Define </a:t>
            </a:r>
            <a:r>
              <a:rPr lang="en-GB" sz="2000" b="1" dirty="0" smtClean="0"/>
              <a:t>Model Type </a:t>
            </a:r>
            <a:r>
              <a:rPr lang="en-GB" sz="2000" b="1" dirty="0" err="1" smtClean="0"/>
              <a:t>AttrRep</a:t>
            </a:r>
            <a:endParaRPr lang="en-GB" sz="1400" dirty="0" smtClean="0"/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Open </a:t>
            </a:r>
            <a:r>
              <a:rPr lang="en-GB" sz="1800" dirty="0" smtClean="0"/>
              <a:t>Library attributes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/>
              <a:t>Select Add-ons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/>
              <a:t>Go </a:t>
            </a:r>
            <a:r>
              <a:rPr lang="en-GB" sz="1800" dirty="0" smtClean="0"/>
              <a:t>to </a:t>
            </a:r>
            <a:r>
              <a:rPr lang="en-GB" sz="1800" dirty="0" err="1" smtClean="0"/>
              <a:t>Modi</a:t>
            </a:r>
            <a:r>
              <a:rPr lang="en-GB" sz="1800" dirty="0" smtClean="0"/>
              <a:t>:</a:t>
            </a:r>
          </a:p>
          <a:p>
            <a:pPr marL="368733" indent="-368733">
              <a:buFont typeface="+mj-lt"/>
              <a:buAutoNum type="arabicPeriod"/>
              <a:defRPr/>
            </a:pPr>
            <a:r>
              <a:rPr lang="en-GB" sz="1800" dirty="0" smtClean="0"/>
              <a:t>Assign new </a:t>
            </a:r>
            <a:r>
              <a:rPr lang="en-GB" sz="1800" dirty="0" err="1" smtClean="0"/>
              <a:t>AttrRep</a:t>
            </a:r>
            <a:r>
              <a:rPr lang="en-GB" sz="1800" dirty="0" smtClean="0"/>
              <a:t> for the </a:t>
            </a:r>
            <a:r>
              <a:rPr lang="en-GB" sz="1800" dirty="0" err="1" smtClean="0"/>
              <a:t>ModelType</a:t>
            </a:r>
            <a:endParaRPr lang="en-GB" sz="2000" dirty="0"/>
          </a:p>
          <a:p>
            <a:pPr marL="368733" indent="-368733">
              <a:buFont typeface="Arial" charset="0"/>
              <a:buNone/>
              <a:defRPr/>
            </a:pPr>
            <a:endParaRPr lang="en-GB" sz="2000" dirty="0"/>
          </a:p>
          <a:p>
            <a:pPr marL="368733" indent="-368733">
              <a:buFont typeface="Arial" charset="0"/>
              <a:buNone/>
              <a:defRPr/>
            </a:pPr>
            <a:r>
              <a:rPr lang="en-US" sz="1200" dirty="0"/>
              <a:t>MODELTYPE "Comparison" </a:t>
            </a:r>
            <a:r>
              <a:rPr lang="en-US" sz="1200" dirty="0" err="1"/>
              <a:t>attrrep</a:t>
            </a:r>
            <a:r>
              <a:rPr lang="en-US" sz="1200" dirty="0"/>
              <a:t>:"</a:t>
            </a:r>
            <a:r>
              <a:rPr lang="en-US" sz="1200" dirty="0" err="1"/>
              <a:t>ComparisonModelAttrRep</a:t>
            </a:r>
            <a:r>
              <a:rPr lang="en-US" sz="1200" dirty="0" smtClean="0"/>
              <a:t>"</a:t>
            </a:r>
            <a:endParaRPr lang="en-US" sz="1200" dirty="0"/>
          </a:p>
        </p:txBody>
      </p:sp>
      <p:sp>
        <p:nvSpPr>
          <p:cNvPr id="2" name="Rechteck 1"/>
          <p:cNvSpPr/>
          <p:nvPr/>
        </p:nvSpPr>
        <p:spPr>
          <a:xfrm>
            <a:off x="4139952" y="2478621"/>
            <a:ext cx="936104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347864" y="1611207"/>
            <a:ext cx="648072" cy="2160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4" name="Gerade Verbindung 3"/>
          <p:cNvCxnSpPr>
            <a:stCxn id="2" idx="0"/>
          </p:cNvCxnSpPr>
          <p:nvPr/>
        </p:nvCxnSpPr>
        <p:spPr>
          <a:xfrm flipH="1" flipV="1">
            <a:off x="3995936" y="1169318"/>
            <a:ext cx="612068" cy="13093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>
            <a:stCxn id="2" idx="2"/>
          </p:cNvCxnSpPr>
          <p:nvPr/>
        </p:nvCxnSpPr>
        <p:spPr>
          <a:xfrm flipH="1">
            <a:off x="3995936" y="2694645"/>
            <a:ext cx="612068" cy="35895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H="1">
            <a:off x="158106" y="1719219"/>
            <a:ext cx="3189758" cy="4856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 flipH="1">
            <a:off x="3347864" y="1844824"/>
            <a:ext cx="324036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5436096" y="3284984"/>
            <a:ext cx="3456384" cy="877441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46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7737" cy="529878"/>
          </a:xfrm>
        </p:spPr>
        <p:txBody>
          <a:bodyPr/>
          <a:lstStyle/>
          <a:p>
            <a:r>
              <a:rPr lang="en-US" dirty="0" smtClean="0"/>
              <a:t>Parse and Compare Models: Code</a:t>
            </a: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323528" y="836712"/>
            <a:ext cx="8352928" cy="591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 Narrow" pitchFamily="34" charset="0"/>
              </a:rPr>
              <a:t>#--------------------------------------------------------------------------------</a:t>
            </a:r>
          </a:p>
          <a:p>
            <a:r>
              <a:rPr lang="en-US" sz="1050" dirty="0" smtClean="0">
                <a:latin typeface="Arial Narrow" pitchFamily="34" charset="0"/>
              </a:rPr>
              <a:t>#------------------</a:t>
            </a:r>
            <a:r>
              <a:rPr lang="en-US" sz="1050" dirty="0">
                <a:latin typeface="Arial Narrow" pitchFamily="34" charset="0"/>
              </a:rPr>
              <a:t>Select The Model </a:t>
            </a:r>
            <a:r>
              <a:rPr lang="en-US" sz="1050" dirty="0" smtClean="0">
                <a:latin typeface="Arial Narrow" pitchFamily="34" charset="0"/>
              </a:rPr>
              <a:t>which should be parsed--------</a:t>
            </a:r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#--------------------------------------------------------------------------------</a:t>
            </a:r>
          </a:p>
          <a:p>
            <a:r>
              <a:rPr lang="en-US" sz="1050" dirty="0" smtClean="0">
                <a:latin typeface="Arial Narrow" pitchFamily="34" charset="0"/>
              </a:rPr>
              <a:t>CC </a:t>
            </a:r>
            <a:r>
              <a:rPr lang="en-US" sz="1050" dirty="0">
                <a:latin typeface="Arial Narrow" pitchFamily="34" charset="0"/>
              </a:rPr>
              <a:t>"</a:t>
            </a:r>
            <a:r>
              <a:rPr lang="en-US" sz="1050" dirty="0" err="1">
                <a:latin typeface="Arial Narrow" pitchFamily="34" charset="0"/>
              </a:rPr>
              <a:t>CoreUI</a:t>
            </a:r>
            <a:r>
              <a:rPr lang="en-US" sz="1050" dirty="0">
                <a:latin typeface="Arial Narrow" pitchFamily="34" charset="0"/>
              </a:rPr>
              <a:t>" MODEL_SELECT_BOX </a:t>
            </a:r>
            <a:r>
              <a:rPr lang="en-US" sz="1050" dirty="0" err="1">
                <a:latin typeface="Arial Narrow" pitchFamily="34" charset="0"/>
              </a:rPr>
              <a:t>title:"Select</a:t>
            </a:r>
            <a:r>
              <a:rPr lang="en-US" sz="1050" dirty="0">
                <a:latin typeface="Arial Narrow" pitchFamily="34" charset="0"/>
              </a:rPr>
              <a:t> Modified Model"</a:t>
            </a:r>
          </a:p>
          <a:p>
            <a:r>
              <a:rPr lang="en-US" sz="1050" dirty="0">
                <a:latin typeface="Arial Narrow" pitchFamily="34" charset="0"/>
              </a:rPr>
              <a:t>	# --&gt; RESULT </a:t>
            </a:r>
            <a:r>
              <a:rPr lang="en-US" sz="1050" dirty="0" err="1">
                <a:latin typeface="Arial Narrow" pitchFamily="34" charset="0"/>
              </a:rPr>
              <a:t>endbutton:strValue</a:t>
            </a:r>
            <a:r>
              <a:rPr lang="en-US" sz="1050" dirty="0">
                <a:latin typeface="Arial Narrow" pitchFamily="34" charset="0"/>
              </a:rPr>
              <a:t> [ </a:t>
            </a:r>
            <a:r>
              <a:rPr lang="en-US" sz="1050" dirty="0" err="1">
                <a:latin typeface="Arial Narrow" pitchFamily="34" charset="0"/>
              </a:rPr>
              <a:t>modelids:idList</a:t>
            </a:r>
            <a:r>
              <a:rPr lang="en-US" sz="1050" dirty="0">
                <a:latin typeface="Arial Narrow" pitchFamily="34" charset="0"/>
              </a:rPr>
              <a:t> | </a:t>
            </a:r>
            <a:r>
              <a:rPr lang="en-US" sz="1050" dirty="0" err="1">
                <a:latin typeface="Arial Narrow" pitchFamily="34" charset="0"/>
              </a:rPr>
              <a:t>threadids:idList</a:t>
            </a:r>
            <a:r>
              <a:rPr lang="en-US" sz="1050" dirty="0">
                <a:latin typeface="Arial Narrow" pitchFamily="34" charset="0"/>
              </a:rPr>
              <a:t> ]</a:t>
            </a:r>
          </a:p>
          <a:p>
            <a:r>
              <a:rPr lang="en-US" sz="1050" dirty="0">
                <a:latin typeface="Arial Narrow" pitchFamily="34" charset="0"/>
              </a:rPr>
              <a:t>	</a:t>
            </a:r>
            <a:r>
              <a:rPr lang="en-US" sz="1050" dirty="0" smtClean="0">
                <a:latin typeface="Arial Narrow" pitchFamily="34" charset="0"/>
              </a:rPr>
              <a:t>#[ </a:t>
            </a:r>
            <a:r>
              <a:rPr lang="en-US" sz="1050" dirty="0" err="1">
                <a:latin typeface="Arial Narrow" pitchFamily="34" charset="0"/>
              </a:rPr>
              <a:t>mgroupids:idList</a:t>
            </a:r>
            <a:r>
              <a:rPr lang="en-US" sz="1050" dirty="0">
                <a:latin typeface="Arial Narrow" pitchFamily="34" charset="0"/>
              </a:rPr>
              <a:t> ] [ </a:t>
            </a:r>
            <a:r>
              <a:rPr lang="en-US" sz="1050" dirty="0" err="1">
                <a:latin typeface="Arial Narrow" pitchFamily="34" charset="0"/>
              </a:rPr>
              <a:t>appmodelids:idList</a:t>
            </a:r>
            <a:r>
              <a:rPr lang="en-US" sz="1050" dirty="0">
                <a:latin typeface="Arial Narrow" pitchFamily="34" charset="0"/>
              </a:rPr>
              <a:t> ] [ </a:t>
            </a:r>
            <a:r>
              <a:rPr lang="en-US" sz="1050" dirty="0" err="1">
                <a:latin typeface="Arial Narrow" pitchFamily="34" charset="0"/>
              </a:rPr>
              <a:t>extraValues</a:t>
            </a:r>
            <a:r>
              <a:rPr lang="en-US" sz="1050" dirty="0">
                <a:latin typeface="Arial Narrow" pitchFamily="34" charset="0"/>
              </a:rPr>
              <a:t> ] </a:t>
            </a:r>
          </a:p>
          <a:p>
            <a:r>
              <a:rPr lang="en-US" sz="1050" dirty="0">
                <a:latin typeface="Arial Narrow" pitchFamily="34" charset="0"/>
              </a:rPr>
              <a:t>	SETG </a:t>
            </a:r>
            <a:r>
              <a:rPr lang="en-US" sz="1050" dirty="0" err="1">
                <a:latin typeface="Arial Narrow" pitchFamily="34" charset="0"/>
              </a:rPr>
              <a:t>id_NewModelId</a:t>
            </a:r>
            <a:r>
              <a:rPr lang="en-US" sz="1050" dirty="0">
                <a:latin typeface="Arial Narrow" pitchFamily="34" charset="0"/>
              </a:rPr>
              <a:t>:(VAL </a:t>
            </a:r>
            <a:r>
              <a:rPr lang="en-US" sz="1050" dirty="0" err="1">
                <a:latin typeface="Arial Narrow" pitchFamily="34" charset="0"/>
              </a:rPr>
              <a:t>modelids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 smtClean="0">
                <a:latin typeface="Arial Narrow" pitchFamily="34" charset="0"/>
              </a:rPr>
              <a:t>	SETG </a:t>
            </a:r>
            <a:r>
              <a:rPr lang="en-US" sz="1050" dirty="0" err="1">
                <a:latin typeface="Arial Narrow" pitchFamily="34" charset="0"/>
              </a:rPr>
              <a:t>str_endbutton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endbutton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 smtClean="0">
                <a:latin typeface="Arial Narrow" pitchFamily="34" charset="0"/>
              </a:rPr>
              <a:t>#--------------------------------------------------------------------------------</a:t>
            </a:r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#------------------------Select The Model to compare with-</a:t>
            </a:r>
            <a:r>
              <a:rPr lang="en-US" sz="1050" dirty="0" smtClean="0">
                <a:latin typeface="Arial Narrow" pitchFamily="34" charset="0"/>
              </a:rPr>
              <a:t>------------</a:t>
            </a:r>
            <a:endParaRPr lang="en-US" sz="1050" dirty="0">
              <a:latin typeface="Arial Narrow" pitchFamily="34" charset="0"/>
            </a:endParaRPr>
          </a:p>
          <a:p>
            <a:r>
              <a:rPr lang="en-US" sz="1050" dirty="0" smtClean="0">
                <a:latin typeface="Arial Narrow" pitchFamily="34" charset="0"/>
              </a:rPr>
              <a:t>#--------------------------------------------------------------------------------</a:t>
            </a:r>
            <a:endParaRPr lang="en-US" sz="1050" dirty="0">
              <a:latin typeface="Arial Narrow" pitchFamily="34" charset="0"/>
            </a:endParaRPr>
          </a:p>
          <a:p>
            <a:endParaRPr lang="en-US" sz="1050" dirty="0">
              <a:latin typeface="Arial Narrow" pitchFamily="34" charset="0"/>
            </a:endParaRPr>
          </a:p>
          <a:p>
            <a:r>
              <a:rPr lang="en-US" sz="1050" dirty="0" smtClean="0">
                <a:latin typeface="Arial Narrow" pitchFamily="34" charset="0"/>
              </a:rPr>
              <a:t>CC </a:t>
            </a:r>
            <a:r>
              <a:rPr lang="en-US" sz="1050" dirty="0">
                <a:latin typeface="Arial Narrow" pitchFamily="34" charset="0"/>
              </a:rPr>
              <a:t>"</a:t>
            </a:r>
            <a:r>
              <a:rPr lang="en-US" sz="1050" dirty="0" err="1">
                <a:latin typeface="Arial Narrow" pitchFamily="34" charset="0"/>
              </a:rPr>
              <a:t>CoreUI</a:t>
            </a:r>
            <a:r>
              <a:rPr lang="en-US" sz="1050" dirty="0">
                <a:latin typeface="Arial Narrow" pitchFamily="34" charset="0"/>
              </a:rPr>
              <a:t>" MODEL_SELECT_BOX </a:t>
            </a:r>
            <a:r>
              <a:rPr lang="en-US" sz="1050" dirty="0" err="1">
                <a:latin typeface="Arial Narrow" pitchFamily="34" charset="0"/>
              </a:rPr>
              <a:t>title:"Select</a:t>
            </a:r>
            <a:r>
              <a:rPr lang="en-US" sz="1050" dirty="0">
                <a:latin typeface="Arial Narrow" pitchFamily="34" charset="0"/>
              </a:rPr>
              <a:t> Original Model"</a:t>
            </a:r>
          </a:p>
          <a:p>
            <a:r>
              <a:rPr lang="en-US" sz="1050" dirty="0">
                <a:latin typeface="Arial Narrow" pitchFamily="34" charset="0"/>
              </a:rPr>
              <a:t>	# --&gt; RESULT </a:t>
            </a:r>
            <a:r>
              <a:rPr lang="en-US" sz="1050" dirty="0" err="1">
                <a:latin typeface="Arial Narrow" pitchFamily="34" charset="0"/>
              </a:rPr>
              <a:t>endbutton:strValue</a:t>
            </a:r>
            <a:r>
              <a:rPr lang="en-US" sz="1050" dirty="0">
                <a:latin typeface="Arial Narrow" pitchFamily="34" charset="0"/>
              </a:rPr>
              <a:t> [ </a:t>
            </a:r>
            <a:r>
              <a:rPr lang="en-US" sz="1050" dirty="0" err="1">
                <a:latin typeface="Arial Narrow" pitchFamily="34" charset="0"/>
              </a:rPr>
              <a:t>modelids:idList</a:t>
            </a:r>
            <a:r>
              <a:rPr lang="en-US" sz="1050" dirty="0">
                <a:latin typeface="Arial Narrow" pitchFamily="34" charset="0"/>
              </a:rPr>
              <a:t> | </a:t>
            </a:r>
            <a:r>
              <a:rPr lang="en-US" sz="1050" dirty="0" err="1">
                <a:latin typeface="Arial Narrow" pitchFamily="34" charset="0"/>
              </a:rPr>
              <a:t>threadids:idList</a:t>
            </a:r>
            <a:r>
              <a:rPr lang="en-US" sz="1050" dirty="0">
                <a:latin typeface="Arial Narrow" pitchFamily="34" charset="0"/>
              </a:rPr>
              <a:t> ]</a:t>
            </a:r>
          </a:p>
          <a:p>
            <a:r>
              <a:rPr lang="en-US" sz="1050" dirty="0">
                <a:latin typeface="Arial Narrow" pitchFamily="34" charset="0"/>
              </a:rPr>
              <a:t>	</a:t>
            </a:r>
            <a:r>
              <a:rPr lang="en-US" sz="1050" dirty="0" smtClean="0">
                <a:latin typeface="Arial Narrow" pitchFamily="34" charset="0"/>
              </a:rPr>
              <a:t>#[ </a:t>
            </a:r>
            <a:r>
              <a:rPr lang="en-US" sz="1050" dirty="0" err="1">
                <a:latin typeface="Arial Narrow" pitchFamily="34" charset="0"/>
              </a:rPr>
              <a:t>mgroupids:idList</a:t>
            </a:r>
            <a:r>
              <a:rPr lang="en-US" sz="1050" dirty="0">
                <a:latin typeface="Arial Narrow" pitchFamily="34" charset="0"/>
              </a:rPr>
              <a:t> ] [ </a:t>
            </a:r>
            <a:r>
              <a:rPr lang="en-US" sz="1050" dirty="0" err="1">
                <a:latin typeface="Arial Narrow" pitchFamily="34" charset="0"/>
              </a:rPr>
              <a:t>appmodelids:idList</a:t>
            </a:r>
            <a:r>
              <a:rPr lang="en-US" sz="1050" dirty="0">
                <a:latin typeface="Arial Narrow" pitchFamily="34" charset="0"/>
              </a:rPr>
              <a:t> ] [ </a:t>
            </a:r>
            <a:r>
              <a:rPr lang="en-US" sz="1050" dirty="0" err="1">
                <a:latin typeface="Arial Narrow" pitchFamily="34" charset="0"/>
              </a:rPr>
              <a:t>extraValues</a:t>
            </a:r>
            <a:r>
              <a:rPr lang="en-US" sz="1050" dirty="0">
                <a:latin typeface="Arial Narrow" pitchFamily="34" charset="0"/>
              </a:rPr>
              <a:t> ] </a:t>
            </a:r>
          </a:p>
          <a:p>
            <a:r>
              <a:rPr lang="en-US" sz="1050" dirty="0">
                <a:latin typeface="Arial Narrow" pitchFamily="34" charset="0"/>
              </a:rPr>
              <a:t>	SETG </a:t>
            </a:r>
            <a:r>
              <a:rPr lang="en-US" sz="1050" dirty="0" err="1">
                <a:latin typeface="Arial Narrow" pitchFamily="34" charset="0"/>
              </a:rPr>
              <a:t>id_OldModelId</a:t>
            </a:r>
            <a:r>
              <a:rPr lang="en-US" sz="1050" dirty="0">
                <a:latin typeface="Arial Narrow" pitchFamily="34" charset="0"/>
              </a:rPr>
              <a:t>:(VAL </a:t>
            </a:r>
            <a:r>
              <a:rPr lang="en-US" sz="1050" dirty="0" err="1">
                <a:latin typeface="Arial Narrow" pitchFamily="34" charset="0"/>
              </a:rPr>
              <a:t>modelids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SETG </a:t>
            </a:r>
            <a:r>
              <a:rPr lang="en-US" sz="1050" dirty="0" err="1">
                <a:latin typeface="Arial Narrow" pitchFamily="34" charset="0"/>
              </a:rPr>
              <a:t>str_endbutton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endbutton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		IF (</a:t>
            </a:r>
            <a:r>
              <a:rPr lang="en-US" sz="1050" dirty="0" err="1">
                <a:latin typeface="Arial Narrow" pitchFamily="34" charset="0"/>
              </a:rPr>
              <a:t>id_NewModelId</a:t>
            </a:r>
            <a:r>
              <a:rPr lang="en-US" sz="1050" dirty="0">
                <a:latin typeface="Arial Narrow" pitchFamily="34" charset="0"/>
              </a:rPr>
              <a:t> = </a:t>
            </a:r>
            <a:r>
              <a:rPr lang="en-US" sz="1050" dirty="0" err="1">
                <a:latin typeface="Arial Narrow" pitchFamily="34" charset="0"/>
              </a:rPr>
              <a:t>id_OldModelId</a:t>
            </a:r>
            <a:r>
              <a:rPr lang="en-US" sz="1050" dirty="0">
                <a:latin typeface="Arial Narrow" pitchFamily="34" charset="0"/>
              </a:rPr>
              <a:t>) {</a:t>
            </a:r>
          </a:p>
          <a:p>
            <a:r>
              <a:rPr lang="en-US" sz="1050" dirty="0">
                <a:latin typeface="Arial Narrow" pitchFamily="34" charset="0"/>
              </a:rPr>
              <a:t>		CC "</a:t>
            </a:r>
            <a:r>
              <a:rPr lang="en-US" sz="1050" dirty="0" err="1">
                <a:latin typeface="Arial Narrow" pitchFamily="34" charset="0"/>
              </a:rPr>
              <a:t>AdoScript</a:t>
            </a:r>
            <a:r>
              <a:rPr lang="en-US" sz="1050" dirty="0">
                <a:latin typeface="Arial Narrow" pitchFamily="34" charset="0"/>
              </a:rPr>
              <a:t>" ERRORBOX "The Models are identical. \n Please Select two different Models!"</a:t>
            </a:r>
          </a:p>
          <a:p>
            <a:r>
              <a:rPr lang="en-US" sz="1050" dirty="0">
                <a:latin typeface="Arial Narrow" pitchFamily="34" charset="0"/>
              </a:rPr>
              <a:t>		EXIT</a:t>
            </a:r>
          </a:p>
          <a:p>
            <a:r>
              <a:rPr lang="en-US" sz="1050" dirty="0">
                <a:latin typeface="Arial Narrow" pitchFamily="34" charset="0"/>
              </a:rPr>
              <a:t>		}</a:t>
            </a:r>
          </a:p>
          <a:p>
            <a:r>
              <a:rPr lang="en-US" sz="1050" dirty="0" smtClean="0">
                <a:latin typeface="Arial Narrow" pitchFamily="34" charset="0"/>
              </a:rPr>
              <a:t>#-----------------------</a:t>
            </a:r>
            <a:r>
              <a:rPr lang="en-US" sz="1050" dirty="0">
                <a:latin typeface="Arial Narrow" pitchFamily="34" charset="0"/>
              </a:rPr>
              <a:t>Cancel Button----------------------</a:t>
            </a:r>
          </a:p>
          <a:p>
            <a:r>
              <a:rPr lang="en-US" sz="1050" dirty="0">
                <a:latin typeface="Arial Narrow" pitchFamily="34" charset="0"/>
              </a:rPr>
              <a:t>		IF (</a:t>
            </a:r>
            <a:r>
              <a:rPr lang="en-US" sz="1050" dirty="0" err="1">
                <a:latin typeface="Arial Narrow" pitchFamily="34" charset="0"/>
              </a:rPr>
              <a:t>str_endbutton</a:t>
            </a:r>
            <a:r>
              <a:rPr lang="en-US" sz="1050" dirty="0">
                <a:latin typeface="Arial Narrow" pitchFamily="34" charset="0"/>
              </a:rPr>
              <a:t> = "cancel")</a:t>
            </a:r>
          </a:p>
          <a:p>
            <a:r>
              <a:rPr lang="en-US" sz="1050" dirty="0">
                <a:latin typeface="Arial Narrow" pitchFamily="34" charset="0"/>
              </a:rPr>
              <a:t>		  </a:t>
            </a:r>
            <a:r>
              <a:rPr lang="en-US" sz="1050" dirty="0" smtClean="0">
                <a:latin typeface="Arial Narrow" pitchFamily="34" charset="0"/>
              </a:rPr>
              <a:t>{			# </a:t>
            </a:r>
            <a:r>
              <a:rPr lang="en-US" sz="1050" dirty="0">
                <a:latin typeface="Arial Narrow" pitchFamily="34" charset="0"/>
              </a:rPr>
              <a:t>user pressed cancel-button</a:t>
            </a:r>
          </a:p>
          <a:p>
            <a:r>
              <a:rPr lang="en-US" sz="1050" dirty="0">
                <a:latin typeface="Arial Narrow" pitchFamily="34" charset="0"/>
              </a:rPr>
              <a:t>			EXIT</a:t>
            </a:r>
          </a:p>
          <a:p>
            <a:r>
              <a:rPr lang="en-US" sz="1050" dirty="0">
                <a:latin typeface="Arial Narrow" pitchFamily="34" charset="0"/>
              </a:rPr>
              <a:t>		  </a:t>
            </a:r>
            <a:r>
              <a:rPr lang="en-US" sz="1050" dirty="0" smtClean="0">
                <a:latin typeface="Arial Narrow" pitchFamily="34" charset="0"/>
              </a:rPr>
              <a:t>}</a:t>
            </a:r>
            <a:r>
              <a:rPr lang="en-US" sz="1050" dirty="0">
                <a:latin typeface="Arial Narrow" pitchFamily="34" charset="0"/>
              </a:rPr>
              <a:t>		</a:t>
            </a:r>
          </a:p>
          <a:p>
            <a:r>
              <a:rPr lang="en-US" sz="1050" dirty="0">
                <a:latin typeface="Arial Narrow" pitchFamily="34" charset="0"/>
              </a:rPr>
              <a:t>#--------------------------------------------------------------------------------</a:t>
            </a:r>
          </a:p>
          <a:p>
            <a:r>
              <a:rPr lang="en-US" sz="1050" dirty="0" smtClean="0">
                <a:latin typeface="Arial Narrow" pitchFamily="34" charset="0"/>
              </a:rPr>
              <a:t>#----------------</a:t>
            </a:r>
            <a:r>
              <a:rPr lang="en-US" sz="1050" dirty="0">
                <a:latin typeface="Arial Narrow" pitchFamily="34" charset="0"/>
              </a:rPr>
              <a:t>GET ALL VISIBLE CLASSES IN THE </a:t>
            </a:r>
            <a:r>
              <a:rPr lang="en-US" sz="1050" dirty="0" smtClean="0">
                <a:latin typeface="Arial Narrow" pitchFamily="34" charset="0"/>
              </a:rPr>
              <a:t>MODEL-</a:t>
            </a:r>
          </a:p>
          <a:p>
            <a:r>
              <a:rPr lang="en-US" sz="1050" dirty="0" smtClean="0">
                <a:latin typeface="Arial Narrow" pitchFamily="34" charset="0"/>
              </a:rPr>
              <a:t>#--------------------------------------------------------------------------------</a:t>
            </a:r>
            <a:r>
              <a:rPr lang="en-US" sz="1050" dirty="0">
                <a:latin typeface="Arial Narrow" pitchFamily="34" charset="0"/>
              </a:rPr>
              <a:t>	</a:t>
            </a:r>
          </a:p>
          <a:p>
            <a:r>
              <a:rPr lang="en-US" sz="1050" dirty="0">
                <a:latin typeface="Arial Narrow" pitchFamily="34" charset="0"/>
              </a:rPr>
              <a:t>		CC "Modeling"  GET_VISIBLE_CLASSES </a:t>
            </a:r>
            <a:r>
              <a:rPr lang="en-US" sz="1050" dirty="0" err="1">
                <a:latin typeface="Arial Narrow" pitchFamily="34" charset="0"/>
              </a:rPr>
              <a:t>modelid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id_NewModelId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	# --&gt; RESULT </a:t>
            </a:r>
            <a:r>
              <a:rPr lang="en-US" sz="1050" dirty="0" err="1">
                <a:latin typeface="Arial Narrow" pitchFamily="34" charset="0"/>
              </a:rPr>
              <a:t>ecode:intValue</a:t>
            </a:r>
            <a:r>
              <a:rPr lang="en-US" sz="1050" dirty="0">
                <a:latin typeface="Arial Narrow" pitchFamily="34" charset="0"/>
              </a:rPr>
              <a:t> </a:t>
            </a:r>
            <a:r>
              <a:rPr lang="en-US" sz="1050" dirty="0" err="1">
                <a:latin typeface="Arial Narrow" pitchFamily="34" charset="0"/>
              </a:rPr>
              <a:t>classids:strValue</a:t>
            </a:r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		SETG </a:t>
            </a:r>
            <a:r>
              <a:rPr lang="en-US" sz="1050" dirty="0" err="1">
                <a:latin typeface="Arial Narrow" pitchFamily="34" charset="0"/>
              </a:rPr>
              <a:t>n_ClassIds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classids</a:t>
            </a:r>
            <a:r>
              <a:rPr lang="en-US" sz="1050" dirty="0" smtClean="0">
                <a:latin typeface="Arial Narrow" pitchFamily="34" charset="0"/>
              </a:rPr>
              <a:t>)</a:t>
            </a:r>
            <a:endParaRPr lang="en-US" sz="1050" dirty="0">
              <a:latin typeface="Arial Narrow" pitchFamily="34" charset="0"/>
            </a:endParaRPr>
          </a:p>
          <a:p>
            <a:r>
              <a:rPr lang="en-US" sz="3200" dirty="0" smtClean="0">
                <a:latin typeface="Arial Narrow" pitchFamily="34" charset="0"/>
              </a:rPr>
              <a:t>…</a:t>
            </a:r>
            <a:r>
              <a:rPr lang="en-US" sz="1050" dirty="0">
                <a:latin typeface="Arial Narrow" pitchFamily="34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59518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7737" cy="529878"/>
          </a:xfrm>
        </p:spPr>
        <p:txBody>
          <a:bodyPr/>
          <a:lstStyle/>
          <a:p>
            <a:r>
              <a:rPr lang="en-US" dirty="0" smtClean="0"/>
              <a:t>Accept Changes Event Handler: Code</a:t>
            </a: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323528" y="836712"/>
            <a:ext cx="8352928" cy="604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itchFamily="34" charset="0"/>
              </a:rPr>
              <a:t>#------------------------------------------------------------------</a:t>
            </a:r>
          </a:p>
          <a:p>
            <a:pPr algn="ctr"/>
            <a:r>
              <a:rPr lang="en-US" sz="1050" dirty="0" smtClean="0">
                <a:latin typeface="Arial Narrow" pitchFamily="34" charset="0"/>
              </a:rPr>
              <a:t>#-----------</a:t>
            </a:r>
            <a:r>
              <a:rPr lang="en-US" sz="1050" dirty="0">
                <a:latin typeface="Arial Narrow" pitchFamily="34" charset="0"/>
              </a:rPr>
              <a:t>ON_EVENT "</a:t>
            </a:r>
            <a:r>
              <a:rPr lang="en-US" sz="1050" dirty="0" err="1">
                <a:latin typeface="Arial Narrow" pitchFamily="34" charset="0"/>
              </a:rPr>
              <a:t>AfterEditAttributeValue</a:t>
            </a:r>
            <a:r>
              <a:rPr lang="en-US" sz="1050" dirty="0" smtClean="0">
                <a:latin typeface="Arial Narrow" pitchFamily="34" charset="0"/>
              </a:rPr>
              <a:t>"--------</a:t>
            </a:r>
            <a:endParaRPr lang="en-US" sz="1050" dirty="0">
              <a:latin typeface="Arial Narrow" pitchFamily="34" charset="0"/>
            </a:endParaRPr>
          </a:p>
          <a:p>
            <a:pPr algn="ctr"/>
            <a:r>
              <a:rPr lang="en-US" sz="1050" dirty="0">
                <a:latin typeface="Arial Narrow" pitchFamily="34" charset="0"/>
              </a:rPr>
              <a:t>#------------------------------------------------------------------</a:t>
            </a:r>
          </a:p>
          <a:p>
            <a:endParaRPr lang="en-US" sz="1050" dirty="0" smtClean="0">
              <a:latin typeface="Arial Narrow" pitchFamily="34" charset="0"/>
            </a:endParaRPr>
          </a:p>
          <a:p>
            <a:r>
              <a:rPr lang="en-US" sz="1050" dirty="0" smtClean="0">
                <a:latin typeface="Arial Narrow" pitchFamily="34" charset="0"/>
              </a:rPr>
              <a:t>CC </a:t>
            </a:r>
            <a:r>
              <a:rPr lang="en-US" sz="1050" dirty="0">
                <a:latin typeface="Arial Narrow" pitchFamily="34" charset="0"/>
              </a:rPr>
              <a:t>"Core"  GET_ATTR_ID </a:t>
            </a:r>
            <a:r>
              <a:rPr lang="en-US" sz="1050" dirty="0" err="1">
                <a:latin typeface="Arial Narrow" pitchFamily="34" charset="0"/>
              </a:rPr>
              <a:t>classid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id_ModelId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attrname</a:t>
            </a:r>
            <a:r>
              <a:rPr lang="en-US" sz="1050" dirty="0">
                <a:latin typeface="Arial Narrow" pitchFamily="34" charset="0"/>
              </a:rPr>
              <a:t>:"Changes"</a:t>
            </a:r>
          </a:p>
          <a:p>
            <a:r>
              <a:rPr lang="en-US" sz="1050" dirty="0">
                <a:latin typeface="Arial Narrow" pitchFamily="34" charset="0"/>
              </a:rPr>
              <a:t>SET </a:t>
            </a:r>
            <a:r>
              <a:rPr lang="en-US" sz="1050" dirty="0" err="1">
                <a:latin typeface="Arial Narrow" pitchFamily="34" charset="0"/>
              </a:rPr>
              <a:t>id_RecAttrId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attrid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IF (</a:t>
            </a:r>
            <a:r>
              <a:rPr lang="en-US" sz="1050" dirty="0" err="1">
                <a:latin typeface="Arial Narrow" pitchFamily="34" charset="0"/>
              </a:rPr>
              <a:t>id_AttrId</a:t>
            </a:r>
            <a:r>
              <a:rPr lang="en-US" sz="1050" dirty="0">
                <a:latin typeface="Arial Narrow" pitchFamily="34" charset="0"/>
              </a:rPr>
              <a:t> = </a:t>
            </a:r>
            <a:r>
              <a:rPr lang="en-US" sz="1050" dirty="0" err="1">
                <a:latin typeface="Arial Narrow" pitchFamily="34" charset="0"/>
              </a:rPr>
              <a:t>id_RecAttrId</a:t>
            </a:r>
            <a:r>
              <a:rPr lang="en-US" sz="1050" dirty="0">
                <a:latin typeface="Arial Narrow" pitchFamily="34" charset="0"/>
              </a:rPr>
              <a:t>) {</a:t>
            </a:r>
          </a:p>
          <a:p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CC "Core" GET_REC_ATTR_ROW_COUNT 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id_ModelId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id_AttrId</a:t>
            </a:r>
            <a:r>
              <a:rPr lang="en-US" sz="1050" dirty="0">
                <a:latin typeface="Arial Narrow" pitchFamily="34" charset="0"/>
              </a:rPr>
              <a:t>) </a:t>
            </a:r>
          </a:p>
          <a:p>
            <a:r>
              <a:rPr lang="en-US" sz="1050" dirty="0">
                <a:latin typeface="Arial Narrow" pitchFamily="34" charset="0"/>
              </a:rPr>
              <a:t>	SETL </a:t>
            </a:r>
            <a:r>
              <a:rPr lang="en-US" sz="1050" dirty="0" err="1">
                <a:latin typeface="Arial Narrow" pitchFamily="34" charset="0"/>
              </a:rPr>
              <a:t>n_rec_row_count</a:t>
            </a:r>
            <a:r>
              <a:rPr lang="en-US" sz="1050" dirty="0">
                <a:latin typeface="Arial Narrow" pitchFamily="34" charset="0"/>
              </a:rPr>
              <a:t>:(count)</a:t>
            </a:r>
          </a:p>
          <a:p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	IF (</a:t>
            </a:r>
            <a:r>
              <a:rPr lang="en-US" sz="1050" dirty="0" err="1">
                <a:latin typeface="Arial Narrow" pitchFamily="34" charset="0"/>
              </a:rPr>
              <a:t>n_rec_row_count</a:t>
            </a:r>
            <a:r>
              <a:rPr lang="en-US" sz="1050" dirty="0">
                <a:latin typeface="Arial Narrow" pitchFamily="34" charset="0"/>
              </a:rPr>
              <a:t> &gt; 1) {</a:t>
            </a:r>
          </a:p>
          <a:p>
            <a:r>
              <a:rPr lang="en-US" sz="1050" dirty="0">
                <a:latin typeface="Arial Narrow" pitchFamily="34" charset="0"/>
              </a:rPr>
              <a:t>		FOR </a:t>
            </a:r>
            <a:r>
              <a:rPr lang="en-US" sz="1050" dirty="0" err="1">
                <a:latin typeface="Arial Narrow" pitchFamily="34" charset="0"/>
              </a:rPr>
              <a:t>i</a:t>
            </a:r>
            <a:r>
              <a:rPr lang="en-US" sz="1050" dirty="0">
                <a:latin typeface="Arial Narrow" pitchFamily="34" charset="0"/>
              </a:rPr>
              <a:t> from:(</a:t>
            </a:r>
            <a:r>
              <a:rPr lang="en-US" sz="1050" dirty="0" err="1">
                <a:latin typeface="Arial Narrow" pitchFamily="34" charset="0"/>
              </a:rPr>
              <a:t>n_rec_row_count</a:t>
            </a:r>
            <a:r>
              <a:rPr lang="en-US" sz="1050" dirty="0">
                <a:latin typeface="Arial Narrow" pitchFamily="34" charset="0"/>
              </a:rPr>
              <a:t>) to:(1) by:(-1)</a:t>
            </a:r>
          </a:p>
          <a:p>
            <a:r>
              <a:rPr lang="en-US" sz="1050" dirty="0">
                <a:latin typeface="Arial Narrow" pitchFamily="34" charset="0"/>
              </a:rPr>
              <a:t>			{</a:t>
            </a:r>
          </a:p>
          <a:p>
            <a:r>
              <a:rPr lang="en-US" sz="1050" dirty="0">
                <a:latin typeface="Arial Narrow" pitchFamily="34" charset="0"/>
              </a:rPr>
              <a:t>				CC "Core" GET_REC_ATTR_ROW_ID 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id_ModelId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id_AttrId</a:t>
            </a:r>
            <a:r>
              <a:rPr lang="en-US" sz="1050" dirty="0">
                <a:latin typeface="Arial Narrow" pitchFamily="34" charset="0"/>
              </a:rPr>
              <a:t>)  index:(</a:t>
            </a:r>
            <a:r>
              <a:rPr lang="en-US" sz="1050" dirty="0" err="1">
                <a:latin typeface="Arial Narrow" pitchFamily="34" charset="0"/>
              </a:rPr>
              <a:t>i</a:t>
            </a:r>
            <a:r>
              <a:rPr lang="en-US" sz="1050" dirty="0">
                <a:latin typeface="Arial Narrow" pitchFamily="34" charset="0"/>
              </a:rPr>
              <a:t>) </a:t>
            </a:r>
          </a:p>
          <a:p>
            <a:r>
              <a:rPr lang="en-US" sz="1050" dirty="0">
                <a:latin typeface="Arial Narrow" pitchFamily="34" charset="0"/>
              </a:rPr>
              <a:t>				#--&gt; RESULT </a:t>
            </a:r>
            <a:r>
              <a:rPr lang="en-US" sz="1050" dirty="0" err="1">
                <a:latin typeface="Arial Narrow" pitchFamily="34" charset="0"/>
              </a:rPr>
              <a:t>ecode</a:t>
            </a:r>
            <a:r>
              <a:rPr lang="en-US" sz="1050" dirty="0">
                <a:latin typeface="Arial Narrow" pitchFamily="34" charset="0"/>
              </a:rPr>
              <a:t>: </a:t>
            </a:r>
            <a:r>
              <a:rPr lang="en-US" sz="1050" dirty="0" err="1">
                <a:latin typeface="Arial Narrow" pitchFamily="34" charset="0"/>
              </a:rPr>
              <a:t>intValue</a:t>
            </a:r>
            <a:r>
              <a:rPr lang="en-US" sz="1050" dirty="0">
                <a:latin typeface="Arial Narrow" pitchFamily="34" charset="0"/>
              </a:rPr>
              <a:t> </a:t>
            </a:r>
            <a:r>
              <a:rPr lang="en-US" sz="1050" dirty="0" err="1">
                <a:latin typeface="Arial Narrow" pitchFamily="34" charset="0"/>
              </a:rPr>
              <a:t>rowid</a:t>
            </a:r>
            <a:r>
              <a:rPr lang="en-US" sz="1050" dirty="0">
                <a:latin typeface="Arial Narrow" pitchFamily="34" charset="0"/>
              </a:rPr>
              <a:t>: id . </a:t>
            </a:r>
          </a:p>
          <a:p>
            <a:r>
              <a:rPr lang="en-US" sz="1050" dirty="0">
                <a:latin typeface="Arial Narrow" pitchFamily="34" charset="0"/>
              </a:rPr>
              <a:t>				SETG </a:t>
            </a:r>
            <a:r>
              <a:rPr lang="en-US" sz="1050" dirty="0" err="1">
                <a:latin typeface="Arial Narrow" pitchFamily="34" charset="0"/>
              </a:rPr>
              <a:t>id_RowId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rowid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			CC "Core" GET_ATTR_VAL 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id_RowId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attrname</a:t>
            </a:r>
            <a:r>
              <a:rPr lang="en-US" sz="1050" dirty="0">
                <a:latin typeface="Arial Narrow" pitchFamily="34" charset="0"/>
              </a:rPr>
              <a:t>:"Accept Change"</a:t>
            </a:r>
          </a:p>
          <a:p>
            <a:r>
              <a:rPr lang="en-US" sz="1050" dirty="0">
                <a:latin typeface="Arial Narrow" pitchFamily="34" charset="0"/>
              </a:rPr>
              <a:t>				SET </a:t>
            </a:r>
            <a:r>
              <a:rPr lang="en-US" sz="1050" dirty="0" err="1">
                <a:latin typeface="Arial Narrow" pitchFamily="34" charset="0"/>
              </a:rPr>
              <a:t>s_AcceptChangeBoolVal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val</a:t>
            </a:r>
            <a:r>
              <a:rPr lang="en-US" sz="1050" dirty="0" smtClean="0">
                <a:latin typeface="Arial Narrow" pitchFamily="34" charset="0"/>
              </a:rPr>
              <a:t>)</a:t>
            </a:r>
            <a:endParaRPr lang="en-US" sz="1050" dirty="0">
              <a:latin typeface="Arial Narrow" pitchFamily="34" charset="0"/>
            </a:endParaRPr>
          </a:p>
          <a:p>
            <a:r>
              <a:rPr lang="en-US" sz="1050" dirty="0">
                <a:latin typeface="Arial Narrow" pitchFamily="34" charset="0"/>
              </a:rPr>
              <a:t>				</a:t>
            </a:r>
          </a:p>
          <a:p>
            <a:r>
              <a:rPr lang="en-US" sz="1050" dirty="0">
                <a:latin typeface="Arial Narrow" pitchFamily="34" charset="0"/>
              </a:rPr>
              <a:t>				IF (</a:t>
            </a:r>
            <a:r>
              <a:rPr lang="en-US" sz="1050" dirty="0" err="1">
                <a:latin typeface="Arial Narrow" pitchFamily="34" charset="0"/>
              </a:rPr>
              <a:t>s_AcceptChangeBoolVal</a:t>
            </a:r>
            <a:r>
              <a:rPr lang="en-US" sz="1050" dirty="0">
                <a:latin typeface="Arial Narrow" pitchFamily="34" charset="0"/>
              </a:rPr>
              <a:t> = "Yes") {</a:t>
            </a:r>
          </a:p>
          <a:p>
            <a:r>
              <a:rPr lang="en-US" sz="1050" dirty="0">
                <a:latin typeface="Arial Narrow" pitchFamily="34" charset="0"/>
              </a:rPr>
              <a:t>				CC "Core"  GET_ATTR_VAL  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id_RowId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attrname</a:t>
            </a:r>
            <a:r>
              <a:rPr lang="en-US" sz="1050" dirty="0">
                <a:latin typeface="Arial Narrow" pitchFamily="34" charset="0"/>
              </a:rPr>
              <a:t>:"Class"</a:t>
            </a:r>
          </a:p>
          <a:p>
            <a:r>
              <a:rPr lang="en-US" sz="1050" dirty="0">
                <a:latin typeface="Arial Narrow" pitchFamily="34" charset="0"/>
              </a:rPr>
              <a:t>				SET </a:t>
            </a:r>
            <a:r>
              <a:rPr lang="en-US" sz="1050" dirty="0" err="1">
                <a:latin typeface="Arial Narrow" pitchFamily="34" charset="0"/>
              </a:rPr>
              <a:t>id_Classid</a:t>
            </a:r>
            <a:r>
              <a:rPr lang="en-US" sz="1050" dirty="0">
                <a:latin typeface="Arial Narrow" pitchFamily="34" charset="0"/>
              </a:rPr>
              <a:t>:(VAL </a:t>
            </a:r>
            <a:r>
              <a:rPr lang="en-US" sz="1050" dirty="0" err="1">
                <a:latin typeface="Arial Narrow" pitchFamily="34" charset="0"/>
              </a:rPr>
              <a:t>val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			CC "Core" GET_ATTR_VAL 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id_RowId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attrname</a:t>
            </a:r>
            <a:r>
              <a:rPr lang="en-US" sz="1050" dirty="0">
                <a:latin typeface="Arial Narrow" pitchFamily="34" charset="0"/>
              </a:rPr>
              <a:t>:"Object"</a:t>
            </a:r>
          </a:p>
          <a:p>
            <a:r>
              <a:rPr lang="en-US" sz="1050" dirty="0">
                <a:latin typeface="Arial Narrow" pitchFamily="34" charset="0"/>
              </a:rPr>
              <a:t>				SET </a:t>
            </a:r>
            <a:r>
              <a:rPr lang="en-US" sz="1050" dirty="0" err="1">
                <a:latin typeface="Arial Narrow" pitchFamily="34" charset="0"/>
              </a:rPr>
              <a:t>n_ObjName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val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			</a:t>
            </a:r>
          </a:p>
          <a:p>
            <a:r>
              <a:rPr lang="en-US" sz="1050" dirty="0">
                <a:latin typeface="Arial Narrow" pitchFamily="34" charset="0"/>
              </a:rPr>
              <a:t>				CC "Core"  GET_ATTR_ID </a:t>
            </a:r>
            <a:r>
              <a:rPr lang="en-US" sz="1050" dirty="0" err="1">
                <a:latin typeface="Arial Narrow" pitchFamily="34" charset="0"/>
              </a:rPr>
              <a:t>classid</a:t>
            </a:r>
            <a:r>
              <a:rPr lang="en-US" sz="1050" dirty="0">
                <a:latin typeface="Arial Narrow" pitchFamily="34" charset="0"/>
              </a:rPr>
              <a:t>: (</a:t>
            </a:r>
            <a:r>
              <a:rPr lang="en-US" sz="1050" dirty="0" err="1">
                <a:latin typeface="Arial Narrow" pitchFamily="34" charset="0"/>
              </a:rPr>
              <a:t>id_Classid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attrname</a:t>
            </a:r>
            <a:r>
              <a:rPr lang="en-US" sz="1050" dirty="0">
                <a:latin typeface="Arial Narrow" pitchFamily="34" charset="0"/>
              </a:rPr>
              <a:t>:("</a:t>
            </a:r>
            <a:r>
              <a:rPr lang="en-US" sz="1050" dirty="0" err="1">
                <a:latin typeface="Arial Narrow" pitchFamily="34" charset="0"/>
              </a:rPr>
              <a:t>ChangeGraph</a:t>
            </a:r>
            <a:r>
              <a:rPr lang="en-US" sz="1050" dirty="0">
                <a:latin typeface="Arial Narrow" pitchFamily="34" charset="0"/>
              </a:rPr>
              <a:t>")	</a:t>
            </a:r>
          </a:p>
          <a:p>
            <a:r>
              <a:rPr lang="en-US" sz="1050" dirty="0">
                <a:latin typeface="Arial Narrow" pitchFamily="34" charset="0"/>
              </a:rPr>
              <a:t>				CC "Core" GET_OBJ_ID </a:t>
            </a:r>
            <a:r>
              <a:rPr lang="en-US" sz="1050" dirty="0" err="1">
                <a:latin typeface="Arial Narrow" pitchFamily="34" charset="0"/>
              </a:rPr>
              <a:t>modelid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id_ModelId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classid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id_Classid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objname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n_ObjName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			SET </a:t>
            </a:r>
            <a:r>
              <a:rPr lang="en-US" sz="1050" dirty="0" err="1">
                <a:latin typeface="Arial Narrow" pitchFamily="34" charset="0"/>
              </a:rPr>
              <a:t>n_ObjId</a:t>
            </a:r>
            <a:r>
              <a:rPr lang="en-US" sz="1050" dirty="0">
                <a:latin typeface="Arial Narrow" pitchFamily="34" charset="0"/>
              </a:rPr>
              <a:t>:(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)</a:t>
            </a:r>
          </a:p>
          <a:p>
            <a:r>
              <a:rPr lang="en-US" sz="1050" dirty="0">
                <a:latin typeface="Arial Narrow" pitchFamily="34" charset="0"/>
              </a:rPr>
              <a:t>				CC "Core"  GET_ATTR_VAL </a:t>
            </a:r>
            <a:r>
              <a:rPr lang="en-US" sz="1050" dirty="0" err="1">
                <a:latin typeface="Arial Narrow" pitchFamily="34" charset="0"/>
              </a:rPr>
              <a:t>objid</a:t>
            </a:r>
            <a:r>
              <a:rPr lang="en-US" sz="1050" dirty="0">
                <a:latin typeface="Arial Narrow" pitchFamily="34" charset="0"/>
              </a:rPr>
              <a:t>: (</a:t>
            </a:r>
            <a:r>
              <a:rPr lang="en-US" sz="1050" dirty="0" err="1">
                <a:latin typeface="Arial Narrow" pitchFamily="34" charset="0"/>
              </a:rPr>
              <a:t>n_ObjId</a:t>
            </a:r>
            <a:r>
              <a:rPr lang="en-US" sz="1050" dirty="0">
                <a:latin typeface="Arial Narrow" pitchFamily="34" charset="0"/>
              </a:rPr>
              <a:t>) </a:t>
            </a:r>
            <a:r>
              <a:rPr lang="en-US" sz="1050" dirty="0" err="1">
                <a:latin typeface="Arial Narrow" pitchFamily="34" charset="0"/>
              </a:rPr>
              <a:t>attrname</a:t>
            </a:r>
            <a:r>
              <a:rPr lang="en-US" sz="1050" dirty="0">
                <a:latin typeface="Arial Narrow" pitchFamily="34" charset="0"/>
              </a:rPr>
              <a:t>:"</a:t>
            </a:r>
            <a:r>
              <a:rPr lang="en-US" sz="1050" dirty="0" err="1">
                <a:latin typeface="Arial Narrow" pitchFamily="34" charset="0"/>
              </a:rPr>
              <a:t>ChangeGraph</a:t>
            </a:r>
            <a:r>
              <a:rPr lang="en-US" sz="1050" dirty="0">
                <a:latin typeface="Arial Narrow" pitchFamily="34" charset="0"/>
              </a:rPr>
              <a:t>"</a:t>
            </a:r>
          </a:p>
          <a:p>
            <a:r>
              <a:rPr lang="en-US" sz="1050" dirty="0">
                <a:latin typeface="Arial Narrow" pitchFamily="34" charset="0"/>
              </a:rPr>
              <a:t>				</a:t>
            </a:r>
          </a:p>
          <a:p>
            <a:r>
              <a:rPr lang="en-US" sz="4000" dirty="0" smtClean="0">
                <a:latin typeface="Arial Narrow" pitchFamily="34" charset="0"/>
              </a:rPr>
              <a:t>…</a:t>
            </a:r>
            <a:r>
              <a:rPr lang="en-US" sz="1050" dirty="0">
                <a:latin typeface="Arial Narrow" pitchFamily="34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7469102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67737" cy="529878"/>
          </a:xfrm>
        </p:spPr>
        <p:txBody>
          <a:bodyPr/>
          <a:lstStyle/>
          <a:p>
            <a:r>
              <a:rPr lang="en-US" dirty="0" smtClean="0"/>
              <a:t>Result: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2088232" cy="219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41572"/>
            <a:ext cx="2106351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5276402" y="1239886"/>
            <a:ext cx="37600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 Narrow" pitchFamily="34" charset="0"/>
              </a:rPr>
              <a:t>Go to “Tools” </a:t>
            </a:r>
            <a:r>
              <a:rPr lang="en-US" dirty="0" smtClean="0">
                <a:latin typeface="Arial Narrow" pitchFamily="34" charset="0"/>
                <a:sym typeface="Wingdings" panose="05000000000000000000" pitchFamily="2" charset="2"/>
              </a:rPr>
              <a:t> “Compare Models”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Arial Narrow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 Narrow" pitchFamily="34" charset="0"/>
                <a:sym typeface="Wingdings" panose="05000000000000000000" pitchFamily="2" charset="2"/>
              </a:rPr>
              <a:t>Select Modified Model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Arial Narrow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 Narrow" pitchFamily="34" charset="0"/>
                <a:sym typeface="Wingdings" panose="05000000000000000000" pitchFamily="2" charset="2"/>
              </a:rPr>
              <a:t>Select Original Model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latin typeface="Arial Narrow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 Narrow" pitchFamily="34" charset="0"/>
                <a:sym typeface="Wingdings" panose="05000000000000000000" pitchFamily="2" charset="2"/>
              </a:rPr>
              <a:t>Open Model Notebook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58440"/>
            <a:ext cx="3267867" cy="389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Nach unten gekrümmter Pfeil 16"/>
          <p:cNvSpPr/>
          <p:nvPr/>
        </p:nvSpPr>
        <p:spPr>
          <a:xfrm rot="2821065">
            <a:off x="1849552" y="1042729"/>
            <a:ext cx="1477161" cy="557246"/>
          </a:xfrm>
          <a:prstGeom prst="curvedDownArrow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1" name="Nach unten gekrümmter Pfeil 20"/>
          <p:cNvSpPr/>
          <p:nvPr/>
        </p:nvSpPr>
        <p:spPr>
          <a:xfrm rot="2245255">
            <a:off x="2789105" y="2112517"/>
            <a:ext cx="1477161" cy="557246"/>
          </a:xfrm>
          <a:prstGeom prst="curvedDownArrow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418741" y="816174"/>
            <a:ext cx="32383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2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2264295" y="1747153"/>
            <a:ext cx="32383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 Narrow" pitchFamily="34" charset="0"/>
              </a:rPr>
              <a:t>3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121652" y="3356992"/>
            <a:ext cx="32383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 Narrow" pitchFamily="34" charset="0"/>
              </a:rPr>
              <a:t>4</a:t>
            </a:r>
            <a:endParaRPr lang="en-US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1881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:\Users\wutz\AppData\Local\Microsoft\Windows\Temporary Internet Files\Content.IE5\WXF535ZU\MP900398831[1]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44"/>
          <a:stretch>
            <a:fillRect/>
          </a:stretch>
        </p:blipFill>
        <p:spPr bwMode="auto">
          <a:xfrm>
            <a:off x="3890963" y="2566988"/>
            <a:ext cx="4460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 txBox="1">
            <a:spLocks noChangeArrowheads="1"/>
          </p:cNvSpPr>
          <p:nvPr/>
        </p:nvSpPr>
        <p:spPr bwMode="auto">
          <a:xfrm>
            <a:off x="577850" y="450850"/>
            <a:ext cx="8458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de-DE" sz="2800" b="1">
                <a:latin typeface="Arial Narrow" pitchFamily="34" charset="0"/>
              </a:rPr>
              <a:t>Further Questions?</a:t>
            </a:r>
          </a:p>
        </p:txBody>
      </p:sp>
      <p:pic>
        <p:nvPicPr>
          <p:cNvPr id="24580" name="Picture 45" descr="S:\Text-Repository\gfx\Products + Methods\ADOxx_triangle_25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538" y="1477963"/>
            <a:ext cx="725487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3155950" y="2881313"/>
            <a:ext cx="287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AT" altLang="de-DE" sz="2800" b="1">
                <a:latin typeface="Arial Narrow" pitchFamily="34" charset="0"/>
              </a:rPr>
              <a:t>tutorial@adoxx.org</a:t>
            </a:r>
            <a:endParaRPr lang="en-US" altLang="de-DE" sz="2800" b="1">
              <a:latin typeface="Arial Narrow" pitchFamily="34" charset="0"/>
            </a:endParaRPr>
          </a:p>
        </p:txBody>
      </p:sp>
      <p:sp>
        <p:nvSpPr>
          <p:cNvPr id="24582" name="TextBox 8"/>
          <p:cNvSpPr txBox="1">
            <a:spLocks noChangeArrowheads="1"/>
          </p:cNvSpPr>
          <p:nvPr/>
        </p:nvSpPr>
        <p:spPr bwMode="auto">
          <a:xfrm>
            <a:off x="6197600" y="2244725"/>
            <a:ext cx="1420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AT" altLang="de-DE" sz="1600" b="1">
                <a:latin typeface="Arial Narrow" pitchFamily="34" charset="0"/>
              </a:rPr>
              <a:t>www.adoxx.org</a:t>
            </a:r>
            <a:endParaRPr lang="en-US" altLang="de-DE" sz="1600" b="1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5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OxxTutorial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C 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  <a:alpha val="79000"/>
          </a:schemeClr>
        </a:solidFill>
        <a:ln w="12700">
          <a:solidFill>
            <a:schemeClr val="bg1">
              <a:lumMod val="50000"/>
            </a:schemeClr>
          </a:solidFill>
        </a:ln>
      </a:spPr>
      <a:bodyPr anchor="ctr"/>
      <a:lstStyle>
        <a:defPPr algn="ctr">
          <a:defRPr sz="200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1784</Words>
  <Application>Microsoft Office PowerPoint</Application>
  <PresentationFormat>Bildschirmpräsentation (4:3)</PresentationFormat>
  <Paragraphs>687</Paragraphs>
  <Slides>42</Slides>
  <Notes>8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43" baseType="lpstr">
      <vt:lpstr>ADOxxTutorial</vt:lpstr>
      <vt:lpstr>SCENARIO:  Implementing an Algorithm</vt:lpstr>
      <vt:lpstr>Scenario Description</vt:lpstr>
      <vt:lpstr>Agenda</vt:lpstr>
      <vt:lpstr>DOM-Tree</vt:lpstr>
      <vt:lpstr>PowerPoint-Präsentation</vt:lpstr>
      <vt:lpstr>Tree Traversal</vt:lpstr>
      <vt:lpstr>Tree Traversal</vt:lpstr>
      <vt:lpstr>Tree Traversal with ADOxx</vt:lpstr>
      <vt:lpstr>Iterative Tree Traversal and Comparison with AdoScript </vt:lpstr>
      <vt:lpstr>Pseudo Code: Iterative Breadth-first Model Parsing </vt:lpstr>
      <vt:lpstr>ADOxx Functionality on Meta Level</vt:lpstr>
      <vt:lpstr>Iterative Tree Traversal and Comparison with AdoScript Description of the Algorithm  </vt:lpstr>
      <vt:lpstr>PowerPoint-Präsentation</vt:lpstr>
      <vt:lpstr>Mapping ADOxx Functionality</vt:lpstr>
      <vt:lpstr>Meta Modelling Layer: Implementing and Algorithm</vt:lpstr>
      <vt:lpstr>PowerPoint-Präsentation</vt:lpstr>
      <vt:lpstr>PowerPoint-Präsentation</vt:lpstr>
      <vt:lpstr>PowerPoint-Präsentation</vt:lpstr>
      <vt:lpstr>Model Parsing: Attribute Exceptions</vt:lpstr>
      <vt:lpstr>Model Parsing: Attribute Exceptions</vt:lpstr>
      <vt:lpstr>Model Parsing: Attribute Exceptions</vt:lpstr>
      <vt:lpstr>Model Parsing: Attribute Exceptions</vt:lpstr>
      <vt:lpstr>Model Parsing: Attribute Exceptions</vt:lpstr>
      <vt:lpstr>Model Parsing: Attribute Exceptions</vt:lpstr>
      <vt:lpstr>Model Parsing: Attribute Exceptions</vt:lpstr>
      <vt:lpstr>Model Parsing: Attribute Exceptions</vt:lpstr>
      <vt:lpstr>Visualization of the Results</vt:lpstr>
      <vt:lpstr>Handling Track Changes</vt:lpstr>
      <vt:lpstr>Added Value of Metamodelling Platform</vt:lpstr>
      <vt:lpstr>ADOxx Realisation Hands-On</vt:lpstr>
      <vt:lpstr>Used ADOxx Functionality: Implementing an Algorithm</vt:lpstr>
      <vt:lpstr>SCENARIO:  Implementing an Algorithm</vt:lpstr>
      <vt:lpstr>Import AdoScript File</vt:lpstr>
      <vt:lpstr>Define New Menu Item</vt:lpstr>
      <vt:lpstr>Define Event Handler</vt:lpstr>
      <vt:lpstr>Define Record Classes</vt:lpstr>
      <vt:lpstr>Model Type Meta Data</vt:lpstr>
      <vt:lpstr>Define Model Type AttrRep</vt:lpstr>
      <vt:lpstr>Parse and Compare Models: Code</vt:lpstr>
      <vt:lpstr>Accept Changes Event Handler: Code</vt:lpstr>
      <vt:lpstr>Result: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Parsing and Comparing Models with AdoScript</dc:title>
  <dc:creator>Mehmet Albayrak</dc:creator>
  <cp:lastModifiedBy>Mehmet Albayrak</cp:lastModifiedBy>
  <cp:revision>95</cp:revision>
  <dcterms:created xsi:type="dcterms:W3CDTF">2014-10-20T12:47:55Z</dcterms:created>
  <dcterms:modified xsi:type="dcterms:W3CDTF">2014-10-23T14:43:16Z</dcterms:modified>
</cp:coreProperties>
</file>